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60" r:id="rId3"/>
    <p:sldId id="261" r:id="rId4"/>
    <p:sldId id="265" r:id="rId5"/>
    <p:sldId id="262" r:id="rId6"/>
    <p:sldId id="266" r:id="rId7"/>
    <p:sldId id="263" r:id="rId8"/>
    <p:sldId id="269" r:id="rId9"/>
    <p:sldId id="264" r:id="rId10"/>
    <p:sldId id="267" r:id="rId11"/>
    <p:sldId id="268" r:id="rId12"/>
    <p:sldId id="270" r:id="rId13"/>
    <p:sldId id="271" r:id="rId14"/>
    <p:sldId id="272" r:id="rId15"/>
    <p:sldId id="274" r:id="rId16"/>
    <p:sldId id="273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6CFF"/>
    <a:srgbClr val="97000B"/>
    <a:srgbClr val="29364B"/>
    <a:srgbClr val="481419"/>
    <a:srgbClr val="0041B6"/>
    <a:srgbClr val="F9D600"/>
    <a:srgbClr val="324057"/>
    <a:srgbClr val="007CCE"/>
    <a:srgbClr val="2A125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798" y="-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437F73-8B78-4024-A96C-F817419E709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FC6526-7B2E-49C4-B706-42C0DECD3ABF}">
      <dgm:prSet phldrT="[Текст]" custT="1"/>
      <dgm:spPr/>
      <dgm:t>
        <a:bodyPr/>
        <a:lstStyle/>
        <a:p>
          <a:r>
            <a:rPr lang="ru-RU" sz="1600" b="1" dirty="0" err="1" smtClean="0"/>
            <a:t>Фінансова</a:t>
          </a:r>
          <a:r>
            <a:rPr lang="ru-RU" sz="1600" b="1" dirty="0" smtClean="0"/>
            <a:t> </a:t>
          </a:r>
          <a:r>
            <a:rPr lang="ru-RU" sz="1600" b="1" dirty="0" err="1" smtClean="0"/>
            <a:t>підтримка</a:t>
          </a:r>
          <a:r>
            <a:rPr lang="ru-RU" sz="1600" b="1" dirty="0" smtClean="0"/>
            <a:t> </a:t>
          </a:r>
          <a:r>
            <a:rPr lang="ru-RU" sz="1600" b="1" dirty="0" err="1" smtClean="0"/>
            <a:t>заходів</a:t>
          </a:r>
          <a:r>
            <a:rPr lang="ru-RU" sz="1600" b="1" dirty="0" smtClean="0"/>
            <a:t> в </a:t>
          </a:r>
          <a:r>
            <a:rPr lang="ru-RU" sz="1600" b="1" dirty="0" err="1" smtClean="0"/>
            <a:t>агропромисловому</a:t>
          </a:r>
          <a:r>
            <a:rPr lang="ru-RU" sz="1600" b="1" dirty="0" smtClean="0"/>
            <a:t> </a:t>
          </a:r>
          <a:r>
            <a:rPr lang="ru-RU" sz="1600" b="1" dirty="0" err="1" smtClean="0"/>
            <a:t>комплексі</a:t>
          </a:r>
          <a:r>
            <a:rPr lang="ru-RU" sz="1600" b="1" dirty="0" smtClean="0"/>
            <a:t> шляхом </a:t>
          </a:r>
          <a:r>
            <a:rPr lang="ru-RU" sz="1600" b="1" dirty="0" err="1" smtClean="0"/>
            <a:t>здешевлення</a:t>
          </a:r>
          <a:r>
            <a:rPr lang="ru-RU" sz="1600" b="1" dirty="0" smtClean="0"/>
            <a:t> </a:t>
          </a:r>
          <a:r>
            <a:rPr lang="ru-RU" sz="1600" b="1" dirty="0" err="1" smtClean="0"/>
            <a:t>кредитів</a:t>
          </a:r>
          <a:r>
            <a:rPr lang="uk-UA" sz="1600" b="1" dirty="0" smtClean="0"/>
            <a:t> - 66 млн. грн..</a:t>
          </a:r>
          <a:endParaRPr lang="ru-RU" sz="1600" dirty="0"/>
        </a:p>
      </dgm:t>
    </dgm:pt>
    <dgm:pt modelId="{99D67D97-4275-4BE4-B5CE-07BE8C340FFA}" type="parTrans" cxnId="{2CF98904-11C7-40AC-A74F-95647F9B7F7F}">
      <dgm:prSet/>
      <dgm:spPr/>
      <dgm:t>
        <a:bodyPr/>
        <a:lstStyle/>
        <a:p>
          <a:endParaRPr lang="ru-RU" sz="1600"/>
        </a:p>
      </dgm:t>
    </dgm:pt>
    <dgm:pt modelId="{0C5AD4C9-3A9F-4518-8F4D-1A297EDCD454}" type="sibTrans" cxnId="{2CF98904-11C7-40AC-A74F-95647F9B7F7F}">
      <dgm:prSet/>
      <dgm:spPr/>
      <dgm:t>
        <a:bodyPr/>
        <a:lstStyle/>
        <a:p>
          <a:endParaRPr lang="ru-RU" sz="1600"/>
        </a:p>
      </dgm:t>
    </dgm:pt>
    <dgm:pt modelId="{769FC905-7F5E-4254-8554-602ECDEA5040}">
      <dgm:prSet phldrT="[Текст]" custT="1"/>
      <dgm:spPr/>
      <dgm:t>
        <a:bodyPr/>
        <a:lstStyle/>
        <a:p>
          <a:r>
            <a:rPr lang="ru-RU" sz="1600" b="1" dirty="0" err="1" smtClean="0"/>
            <a:t>Державна</a:t>
          </a:r>
          <a:r>
            <a:rPr lang="ru-RU" sz="1600" b="1" dirty="0" smtClean="0"/>
            <a:t> </a:t>
          </a:r>
          <a:r>
            <a:rPr lang="ru-RU" sz="1600" b="1" dirty="0" err="1" smtClean="0"/>
            <a:t>підтримка</a:t>
          </a:r>
          <a:r>
            <a:rPr lang="ru-RU" sz="1600" b="1" dirty="0" smtClean="0"/>
            <a:t> </a:t>
          </a:r>
          <a:r>
            <a:rPr lang="ru-RU" sz="1600" b="1" dirty="0" err="1" smtClean="0"/>
            <a:t>галузі</a:t>
          </a:r>
          <a:r>
            <a:rPr lang="ru-RU" sz="1600" b="1" dirty="0" smtClean="0"/>
            <a:t> </a:t>
          </a:r>
          <a:r>
            <a:rPr lang="ru-RU" sz="1600" b="1" dirty="0" err="1" smtClean="0"/>
            <a:t>тваринництва</a:t>
          </a:r>
          <a:r>
            <a:rPr lang="ru-RU" sz="1600" b="1" dirty="0" smtClean="0"/>
            <a:t> </a:t>
          </a:r>
          <a:r>
            <a:rPr lang="uk-UA" sz="1600" b="1" dirty="0" smtClean="0"/>
            <a:t> - 4 млрд. грн.</a:t>
          </a:r>
          <a:endParaRPr lang="ru-RU" sz="1600" dirty="0"/>
        </a:p>
      </dgm:t>
    </dgm:pt>
    <dgm:pt modelId="{74ED07B3-4CFC-4443-8E1F-294230A64BFD}" type="parTrans" cxnId="{D7D2725B-6F81-4182-8EAA-111458AE993A}">
      <dgm:prSet/>
      <dgm:spPr/>
      <dgm:t>
        <a:bodyPr/>
        <a:lstStyle/>
        <a:p>
          <a:endParaRPr lang="ru-RU" sz="1600"/>
        </a:p>
      </dgm:t>
    </dgm:pt>
    <dgm:pt modelId="{1D131B55-F6A5-4597-A88F-FC9171145811}" type="sibTrans" cxnId="{D7D2725B-6F81-4182-8EAA-111458AE993A}">
      <dgm:prSet/>
      <dgm:spPr/>
      <dgm:t>
        <a:bodyPr/>
        <a:lstStyle/>
        <a:p>
          <a:endParaRPr lang="ru-RU" sz="1600"/>
        </a:p>
      </dgm:t>
    </dgm:pt>
    <dgm:pt modelId="{E9124AC1-D1E5-4DA4-A947-CEBBCC5888A7}">
      <dgm:prSet phldrT="[Текст]" custT="1"/>
      <dgm:spPr/>
      <dgm:t>
        <a:bodyPr/>
        <a:lstStyle/>
        <a:p>
          <a:r>
            <a:rPr lang="ru-RU" sz="1600" b="1" dirty="0" err="1" smtClean="0"/>
            <a:t>Фінансова</a:t>
          </a:r>
          <a:r>
            <a:rPr lang="ru-RU" sz="1600" b="1" dirty="0" smtClean="0"/>
            <a:t> </a:t>
          </a:r>
          <a:r>
            <a:rPr lang="ru-RU" sz="1600" b="1" dirty="0" err="1" smtClean="0"/>
            <a:t>підтримка</a:t>
          </a:r>
          <a:r>
            <a:rPr lang="ru-RU" sz="1600" b="1" dirty="0" smtClean="0"/>
            <a:t> </a:t>
          </a:r>
          <a:r>
            <a:rPr lang="ru-RU" sz="1600" b="1" dirty="0" err="1" smtClean="0"/>
            <a:t>розвитку</a:t>
          </a:r>
          <a:r>
            <a:rPr lang="ru-RU" sz="1600" b="1" dirty="0" smtClean="0"/>
            <a:t> </a:t>
          </a:r>
          <a:r>
            <a:rPr lang="ru-RU" sz="1600" b="1" dirty="0" err="1" smtClean="0"/>
            <a:t>фермерських</a:t>
          </a:r>
          <a:r>
            <a:rPr lang="ru-RU" sz="1600" b="1" dirty="0" smtClean="0"/>
            <a:t> </a:t>
          </a:r>
          <a:r>
            <a:rPr lang="ru-RU" sz="1600" b="1" dirty="0" err="1" smtClean="0"/>
            <a:t>господарств</a:t>
          </a:r>
          <a:r>
            <a:rPr lang="uk-UA" sz="1600" b="1" dirty="0" smtClean="0"/>
            <a:t> - 1 млрд. грн.</a:t>
          </a:r>
          <a:endParaRPr lang="ru-RU" sz="1600" dirty="0"/>
        </a:p>
      </dgm:t>
    </dgm:pt>
    <dgm:pt modelId="{D4FE2F31-8FB4-459A-8697-D614D367735A}" type="parTrans" cxnId="{EC33E727-5CD2-4395-8237-FDE54D5D3511}">
      <dgm:prSet/>
      <dgm:spPr/>
      <dgm:t>
        <a:bodyPr/>
        <a:lstStyle/>
        <a:p>
          <a:endParaRPr lang="ru-RU" sz="1600"/>
        </a:p>
      </dgm:t>
    </dgm:pt>
    <dgm:pt modelId="{ADB20557-5881-49EC-A184-2ECD43C23CF6}" type="sibTrans" cxnId="{EC33E727-5CD2-4395-8237-FDE54D5D3511}">
      <dgm:prSet/>
      <dgm:spPr/>
      <dgm:t>
        <a:bodyPr/>
        <a:lstStyle/>
        <a:p>
          <a:endParaRPr lang="ru-RU" sz="1600"/>
        </a:p>
      </dgm:t>
    </dgm:pt>
    <dgm:pt modelId="{40F4ADC2-3549-44F4-9B93-AF4498BE6804}">
      <dgm:prSet phldrT="[Текст]" custT="1"/>
      <dgm:spPr/>
      <dgm:t>
        <a:bodyPr/>
        <a:lstStyle/>
        <a:p>
          <a:r>
            <a:rPr lang="ru-RU" sz="1600" b="1" dirty="0" err="1" smtClean="0"/>
            <a:t>Державна</a:t>
          </a:r>
          <a:r>
            <a:rPr lang="ru-RU" sz="1600" b="1" dirty="0" smtClean="0"/>
            <a:t> </a:t>
          </a:r>
          <a:r>
            <a:rPr lang="ru-RU" sz="1600" b="1" dirty="0" err="1" smtClean="0"/>
            <a:t>підтримка</a:t>
          </a:r>
          <a:r>
            <a:rPr lang="ru-RU" sz="1600" b="1" dirty="0" smtClean="0"/>
            <a:t> </a:t>
          </a:r>
          <a:r>
            <a:rPr lang="ru-RU" sz="1600" b="1" dirty="0" err="1" smtClean="0"/>
            <a:t>розвитку</a:t>
          </a:r>
          <a:r>
            <a:rPr lang="ru-RU" sz="1600" b="1" dirty="0" smtClean="0"/>
            <a:t> </a:t>
          </a:r>
          <a:r>
            <a:rPr lang="ru-RU" sz="1600" b="1" dirty="0" err="1" smtClean="0"/>
            <a:t>хмелярства</a:t>
          </a:r>
          <a:r>
            <a:rPr lang="ru-RU" sz="1600" b="1" dirty="0" smtClean="0"/>
            <a:t>, </a:t>
          </a:r>
          <a:r>
            <a:rPr lang="ru-RU" sz="1600" b="1" dirty="0" err="1" smtClean="0"/>
            <a:t>закладення</a:t>
          </a:r>
          <a:r>
            <a:rPr lang="ru-RU" sz="1600" b="1" dirty="0" smtClean="0"/>
            <a:t> </a:t>
          </a:r>
          <a:r>
            <a:rPr lang="ru-RU" sz="1600" b="1" dirty="0" err="1" smtClean="0"/>
            <a:t>молодих</a:t>
          </a:r>
          <a:r>
            <a:rPr lang="ru-RU" sz="1600" b="1" dirty="0" smtClean="0"/>
            <a:t> </a:t>
          </a:r>
          <a:r>
            <a:rPr lang="ru-RU" sz="1600" b="1" dirty="0" err="1" smtClean="0"/>
            <a:t>садів</a:t>
          </a:r>
          <a:r>
            <a:rPr lang="ru-RU" sz="1600" b="1" dirty="0" smtClean="0"/>
            <a:t>, </a:t>
          </a:r>
          <a:r>
            <a:rPr lang="ru-RU" sz="1400" b="1" dirty="0" err="1" smtClean="0"/>
            <a:t>виноградників</a:t>
          </a:r>
          <a:r>
            <a:rPr lang="ru-RU" sz="1600" b="1" dirty="0" smtClean="0"/>
            <a:t> та </a:t>
          </a:r>
          <a:r>
            <a:rPr lang="ru-RU" sz="1600" b="1" dirty="0" err="1" smtClean="0"/>
            <a:t>ягідників</a:t>
          </a:r>
          <a:r>
            <a:rPr lang="ru-RU" sz="1600" b="1" dirty="0" smtClean="0"/>
            <a:t> </a:t>
          </a:r>
          <a:r>
            <a:rPr lang="ru-RU" sz="1600" b="1" dirty="0" err="1" smtClean="0"/>
            <a:t>і</a:t>
          </a:r>
          <a:r>
            <a:rPr lang="ru-RU" sz="1600" b="1" dirty="0" smtClean="0"/>
            <a:t> </a:t>
          </a:r>
          <a:r>
            <a:rPr lang="ru-RU" sz="1600" b="1" dirty="0" err="1" smtClean="0"/>
            <a:t>нагляд</a:t>
          </a:r>
          <a:r>
            <a:rPr lang="ru-RU" sz="1600" b="1" dirty="0" smtClean="0"/>
            <a:t> за ними </a:t>
          </a:r>
          <a:r>
            <a:rPr lang="uk-UA" sz="1600" b="1" dirty="0" smtClean="0"/>
            <a:t> - 300,0 </a:t>
          </a:r>
          <a:r>
            <a:rPr lang="uk-UA" sz="1600" b="1" dirty="0" err="1" smtClean="0"/>
            <a:t>млн.грн</a:t>
          </a:r>
          <a:r>
            <a:rPr lang="uk-UA" sz="1600" b="1" dirty="0" smtClean="0"/>
            <a:t>.</a:t>
          </a:r>
          <a:endParaRPr lang="ru-RU" sz="1600" dirty="0"/>
        </a:p>
      </dgm:t>
    </dgm:pt>
    <dgm:pt modelId="{59D8E3FC-312E-43B1-AADF-1E3BB3338690}" type="sibTrans" cxnId="{7324B007-DB0C-49C5-AC34-6649AC37BDE0}">
      <dgm:prSet/>
      <dgm:spPr/>
      <dgm:t>
        <a:bodyPr/>
        <a:lstStyle/>
        <a:p>
          <a:endParaRPr lang="ru-RU" sz="1600"/>
        </a:p>
      </dgm:t>
    </dgm:pt>
    <dgm:pt modelId="{BD09E670-16C9-44F0-B365-01012A5A9D27}" type="parTrans" cxnId="{7324B007-DB0C-49C5-AC34-6649AC37BDE0}">
      <dgm:prSet/>
      <dgm:spPr/>
      <dgm:t>
        <a:bodyPr/>
        <a:lstStyle/>
        <a:p>
          <a:endParaRPr lang="ru-RU" sz="1600"/>
        </a:p>
      </dgm:t>
    </dgm:pt>
    <dgm:pt modelId="{C3790871-4AC9-48B1-AD6C-E17A74DB7189}">
      <dgm:prSet phldrT="[Текст]" custT="1"/>
      <dgm:spPr/>
      <dgm:t>
        <a:bodyPr/>
        <a:lstStyle/>
        <a:p>
          <a:r>
            <a:rPr lang="uk-UA" sz="1600" b="1" dirty="0" smtClean="0"/>
            <a:t>Фінансова підтримка </a:t>
          </a:r>
          <a:r>
            <a:rPr lang="uk-UA" sz="1600" b="1" dirty="0" err="1" smtClean="0"/>
            <a:t>сільгосптоваровиробників</a:t>
          </a:r>
          <a:r>
            <a:rPr lang="uk-UA" sz="1600" b="1" dirty="0" smtClean="0"/>
            <a:t>  - 945,0 млн. </a:t>
          </a:r>
          <a:r>
            <a:rPr lang="uk-UA" sz="1600" b="1" dirty="0" err="1" smtClean="0"/>
            <a:t>грн</a:t>
          </a:r>
          <a:endParaRPr lang="ru-RU" sz="1600" dirty="0"/>
        </a:p>
      </dgm:t>
    </dgm:pt>
    <dgm:pt modelId="{8A2C5986-7AA4-4B63-ADDA-CB4C05771D31}" type="parTrans" cxnId="{E6CA17E1-2394-4D92-8C86-F70FBC409AB3}">
      <dgm:prSet/>
      <dgm:spPr/>
      <dgm:t>
        <a:bodyPr/>
        <a:lstStyle/>
        <a:p>
          <a:endParaRPr lang="ru-RU" sz="1600"/>
        </a:p>
      </dgm:t>
    </dgm:pt>
    <dgm:pt modelId="{D56B00EA-75E2-492C-8BC6-3C71E8774CD9}" type="sibTrans" cxnId="{E6CA17E1-2394-4D92-8C86-F70FBC409AB3}">
      <dgm:prSet/>
      <dgm:spPr/>
      <dgm:t>
        <a:bodyPr/>
        <a:lstStyle/>
        <a:p>
          <a:endParaRPr lang="ru-RU" sz="1600"/>
        </a:p>
      </dgm:t>
    </dgm:pt>
    <dgm:pt modelId="{72C13748-0FE6-4CB0-8A44-057153913CCA}" type="pres">
      <dgm:prSet presAssocID="{BE437F73-8B78-4024-A96C-F817419E709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0C763E-8771-46BE-B587-707E5866A60A}" type="pres">
      <dgm:prSet presAssocID="{78FC6526-7B2E-49C4-B706-42C0DECD3ABF}" presName="parentLin" presStyleCnt="0"/>
      <dgm:spPr/>
    </dgm:pt>
    <dgm:pt modelId="{356FAB63-5796-4855-B847-C963678630A3}" type="pres">
      <dgm:prSet presAssocID="{78FC6526-7B2E-49C4-B706-42C0DECD3AB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F2154AF-9534-48CB-845E-60EB9A6BDB22}" type="pres">
      <dgm:prSet presAssocID="{78FC6526-7B2E-49C4-B706-42C0DECD3AB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F52BE-DE49-426B-B276-3B75047B0CE9}" type="pres">
      <dgm:prSet presAssocID="{78FC6526-7B2E-49C4-B706-42C0DECD3ABF}" presName="negativeSpace" presStyleCnt="0"/>
      <dgm:spPr/>
    </dgm:pt>
    <dgm:pt modelId="{1C7D36ED-5089-4572-BCDE-2AA5DB9B8984}" type="pres">
      <dgm:prSet presAssocID="{78FC6526-7B2E-49C4-B706-42C0DECD3ABF}" presName="childText" presStyleLbl="conFgAcc1" presStyleIdx="0" presStyleCnt="5">
        <dgm:presLayoutVars>
          <dgm:bulletEnabled val="1"/>
        </dgm:presLayoutVars>
      </dgm:prSet>
      <dgm:spPr/>
    </dgm:pt>
    <dgm:pt modelId="{BF8A024A-AC66-411E-972B-DE83FADC8956}" type="pres">
      <dgm:prSet presAssocID="{0C5AD4C9-3A9F-4518-8F4D-1A297EDCD454}" presName="spaceBetweenRectangles" presStyleCnt="0"/>
      <dgm:spPr/>
    </dgm:pt>
    <dgm:pt modelId="{36816D3F-0089-4586-AD30-8210E03F2831}" type="pres">
      <dgm:prSet presAssocID="{769FC905-7F5E-4254-8554-602ECDEA5040}" presName="parentLin" presStyleCnt="0"/>
      <dgm:spPr/>
    </dgm:pt>
    <dgm:pt modelId="{7F4A7423-1076-4E61-A233-555528CC74F0}" type="pres">
      <dgm:prSet presAssocID="{769FC905-7F5E-4254-8554-602ECDEA504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5A8CBE4-E8EF-453B-9301-49FF0D180D54}" type="pres">
      <dgm:prSet presAssocID="{769FC905-7F5E-4254-8554-602ECDEA504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0A6C5-E3C4-4BBE-B699-FDE12E149B14}" type="pres">
      <dgm:prSet presAssocID="{769FC905-7F5E-4254-8554-602ECDEA5040}" presName="negativeSpace" presStyleCnt="0"/>
      <dgm:spPr/>
    </dgm:pt>
    <dgm:pt modelId="{FC850C02-A804-44BF-9FA1-57E6F7B40EC4}" type="pres">
      <dgm:prSet presAssocID="{769FC905-7F5E-4254-8554-602ECDEA5040}" presName="childText" presStyleLbl="conFgAcc1" presStyleIdx="1" presStyleCnt="5">
        <dgm:presLayoutVars>
          <dgm:bulletEnabled val="1"/>
        </dgm:presLayoutVars>
      </dgm:prSet>
      <dgm:spPr/>
    </dgm:pt>
    <dgm:pt modelId="{250FEEC9-AEC5-456C-BBD8-7DB32FA15537}" type="pres">
      <dgm:prSet presAssocID="{1D131B55-F6A5-4597-A88F-FC9171145811}" presName="spaceBetweenRectangles" presStyleCnt="0"/>
      <dgm:spPr/>
    </dgm:pt>
    <dgm:pt modelId="{9C0F4DC4-E5C6-4892-AF08-8BC8E2821BF6}" type="pres">
      <dgm:prSet presAssocID="{E9124AC1-D1E5-4DA4-A947-CEBBCC5888A7}" presName="parentLin" presStyleCnt="0"/>
      <dgm:spPr/>
    </dgm:pt>
    <dgm:pt modelId="{AD8F2D21-77B3-4B6E-B1C8-647340BFA04B}" type="pres">
      <dgm:prSet presAssocID="{E9124AC1-D1E5-4DA4-A947-CEBBCC5888A7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C8D01010-443F-49AC-A6BB-0976548173AC}" type="pres">
      <dgm:prSet presAssocID="{E9124AC1-D1E5-4DA4-A947-CEBBCC5888A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BAFC3-34C1-4C3B-9A26-378DE347CBB6}" type="pres">
      <dgm:prSet presAssocID="{E9124AC1-D1E5-4DA4-A947-CEBBCC5888A7}" presName="negativeSpace" presStyleCnt="0"/>
      <dgm:spPr/>
    </dgm:pt>
    <dgm:pt modelId="{F7668D09-273A-4317-81D8-5319837089CA}" type="pres">
      <dgm:prSet presAssocID="{E9124AC1-D1E5-4DA4-A947-CEBBCC5888A7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845A8-E1F2-423E-B593-2FC9BC065D0B}" type="pres">
      <dgm:prSet presAssocID="{ADB20557-5881-49EC-A184-2ECD43C23CF6}" presName="spaceBetweenRectangles" presStyleCnt="0"/>
      <dgm:spPr/>
    </dgm:pt>
    <dgm:pt modelId="{7D72FE4F-7585-4431-AA38-5D8FE8BAED8A}" type="pres">
      <dgm:prSet presAssocID="{40F4ADC2-3549-44F4-9B93-AF4498BE6804}" presName="parentLin" presStyleCnt="0"/>
      <dgm:spPr/>
    </dgm:pt>
    <dgm:pt modelId="{BE6B1D86-927E-4B06-9AC1-5A0DC8879686}" type="pres">
      <dgm:prSet presAssocID="{40F4ADC2-3549-44F4-9B93-AF4498BE680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DEE19C98-BEBA-43EF-A3AB-B19B5BC483AB}" type="pres">
      <dgm:prSet presAssocID="{40F4ADC2-3549-44F4-9B93-AF4498BE680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C1345-25C5-496D-981A-BA7D28493859}" type="pres">
      <dgm:prSet presAssocID="{40F4ADC2-3549-44F4-9B93-AF4498BE6804}" presName="negativeSpace" presStyleCnt="0"/>
      <dgm:spPr/>
    </dgm:pt>
    <dgm:pt modelId="{691A2349-546A-43D0-953E-DDCEC63F0007}" type="pres">
      <dgm:prSet presAssocID="{40F4ADC2-3549-44F4-9B93-AF4498BE6804}" presName="childText" presStyleLbl="conFgAcc1" presStyleIdx="3" presStyleCnt="5">
        <dgm:presLayoutVars>
          <dgm:bulletEnabled val="1"/>
        </dgm:presLayoutVars>
      </dgm:prSet>
      <dgm:spPr/>
    </dgm:pt>
    <dgm:pt modelId="{0B59AE8F-D6E1-4731-A8CB-E35A5D0A17EE}" type="pres">
      <dgm:prSet presAssocID="{59D8E3FC-312E-43B1-AADF-1E3BB3338690}" presName="spaceBetweenRectangles" presStyleCnt="0"/>
      <dgm:spPr/>
    </dgm:pt>
    <dgm:pt modelId="{0FD0BE19-DDE8-4148-B5F8-36D7D2C67C04}" type="pres">
      <dgm:prSet presAssocID="{C3790871-4AC9-48B1-AD6C-E17A74DB7189}" presName="parentLin" presStyleCnt="0"/>
      <dgm:spPr/>
    </dgm:pt>
    <dgm:pt modelId="{E5A047CE-1C2F-4263-AFBF-10C28389D5AE}" type="pres">
      <dgm:prSet presAssocID="{C3790871-4AC9-48B1-AD6C-E17A74DB7189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23D3D96E-AAEF-420A-9289-9A5BA81A87A8}" type="pres">
      <dgm:prSet presAssocID="{C3790871-4AC9-48B1-AD6C-E17A74DB718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EF657-B3D9-4066-BDAF-8A016364BD87}" type="pres">
      <dgm:prSet presAssocID="{C3790871-4AC9-48B1-AD6C-E17A74DB7189}" presName="negativeSpace" presStyleCnt="0"/>
      <dgm:spPr/>
    </dgm:pt>
    <dgm:pt modelId="{146F9F9F-8DFC-448E-AFB7-D2906AB87140}" type="pres">
      <dgm:prSet presAssocID="{C3790871-4AC9-48B1-AD6C-E17A74DB718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FCDE141-C805-49FD-8F97-FFAD7786854E}" type="presOf" srcId="{C3790871-4AC9-48B1-AD6C-E17A74DB7189}" destId="{23D3D96E-AAEF-420A-9289-9A5BA81A87A8}" srcOrd="1" destOrd="0" presId="urn:microsoft.com/office/officeart/2005/8/layout/list1"/>
    <dgm:cxn modelId="{7324B007-DB0C-49C5-AC34-6649AC37BDE0}" srcId="{BE437F73-8B78-4024-A96C-F817419E7093}" destId="{40F4ADC2-3549-44F4-9B93-AF4498BE6804}" srcOrd="3" destOrd="0" parTransId="{BD09E670-16C9-44F0-B365-01012A5A9D27}" sibTransId="{59D8E3FC-312E-43B1-AADF-1E3BB3338690}"/>
    <dgm:cxn modelId="{483C8C4C-1E9E-4082-966C-DC041DDA4ED1}" type="presOf" srcId="{40F4ADC2-3549-44F4-9B93-AF4498BE6804}" destId="{BE6B1D86-927E-4B06-9AC1-5A0DC8879686}" srcOrd="0" destOrd="0" presId="urn:microsoft.com/office/officeart/2005/8/layout/list1"/>
    <dgm:cxn modelId="{9CD4ED47-4459-47CD-8044-0EE0A3BA36E8}" type="presOf" srcId="{C3790871-4AC9-48B1-AD6C-E17A74DB7189}" destId="{E5A047CE-1C2F-4263-AFBF-10C28389D5AE}" srcOrd="0" destOrd="0" presId="urn:microsoft.com/office/officeart/2005/8/layout/list1"/>
    <dgm:cxn modelId="{D7D2725B-6F81-4182-8EAA-111458AE993A}" srcId="{BE437F73-8B78-4024-A96C-F817419E7093}" destId="{769FC905-7F5E-4254-8554-602ECDEA5040}" srcOrd="1" destOrd="0" parTransId="{74ED07B3-4CFC-4443-8E1F-294230A64BFD}" sibTransId="{1D131B55-F6A5-4597-A88F-FC9171145811}"/>
    <dgm:cxn modelId="{6537E0DF-9124-408D-BCFE-69330678C2DB}" type="presOf" srcId="{40F4ADC2-3549-44F4-9B93-AF4498BE6804}" destId="{DEE19C98-BEBA-43EF-A3AB-B19B5BC483AB}" srcOrd="1" destOrd="0" presId="urn:microsoft.com/office/officeart/2005/8/layout/list1"/>
    <dgm:cxn modelId="{E6CA17E1-2394-4D92-8C86-F70FBC409AB3}" srcId="{BE437F73-8B78-4024-A96C-F817419E7093}" destId="{C3790871-4AC9-48B1-AD6C-E17A74DB7189}" srcOrd="4" destOrd="0" parTransId="{8A2C5986-7AA4-4B63-ADDA-CB4C05771D31}" sibTransId="{D56B00EA-75E2-492C-8BC6-3C71E8774CD9}"/>
    <dgm:cxn modelId="{FE4677E9-AD19-4664-A65D-FD37903657CF}" type="presOf" srcId="{E9124AC1-D1E5-4DA4-A947-CEBBCC5888A7}" destId="{AD8F2D21-77B3-4B6E-B1C8-647340BFA04B}" srcOrd="0" destOrd="0" presId="urn:microsoft.com/office/officeart/2005/8/layout/list1"/>
    <dgm:cxn modelId="{F63A6FE3-0945-4A8F-B924-83C4808EF399}" type="presOf" srcId="{BE437F73-8B78-4024-A96C-F817419E7093}" destId="{72C13748-0FE6-4CB0-8A44-057153913CCA}" srcOrd="0" destOrd="0" presId="urn:microsoft.com/office/officeart/2005/8/layout/list1"/>
    <dgm:cxn modelId="{4B488111-3E46-4EAC-869F-2D197D56DBB2}" type="presOf" srcId="{78FC6526-7B2E-49C4-B706-42C0DECD3ABF}" destId="{356FAB63-5796-4855-B847-C963678630A3}" srcOrd="0" destOrd="0" presId="urn:microsoft.com/office/officeart/2005/8/layout/list1"/>
    <dgm:cxn modelId="{4B883121-9B84-4B32-A194-FDA1EAD300B7}" type="presOf" srcId="{78FC6526-7B2E-49C4-B706-42C0DECD3ABF}" destId="{4F2154AF-9534-48CB-845E-60EB9A6BDB22}" srcOrd="1" destOrd="0" presId="urn:microsoft.com/office/officeart/2005/8/layout/list1"/>
    <dgm:cxn modelId="{EC33E727-5CD2-4395-8237-FDE54D5D3511}" srcId="{BE437F73-8B78-4024-A96C-F817419E7093}" destId="{E9124AC1-D1E5-4DA4-A947-CEBBCC5888A7}" srcOrd="2" destOrd="0" parTransId="{D4FE2F31-8FB4-459A-8697-D614D367735A}" sibTransId="{ADB20557-5881-49EC-A184-2ECD43C23CF6}"/>
    <dgm:cxn modelId="{2CF98904-11C7-40AC-A74F-95647F9B7F7F}" srcId="{BE437F73-8B78-4024-A96C-F817419E7093}" destId="{78FC6526-7B2E-49C4-B706-42C0DECD3ABF}" srcOrd="0" destOrd="0" parTransId="{99D67D97-4275-4BE4-B5CE-07BE8C340FFA}" sibTransId="{0C5AD4C9-3A9F-4518-8F4D-1A297EDCD454}"/>
    <dgm:cxn modelId="{9B8960CF-6F86-4786-9036-302CE0EA64B6}" type="presOf" srcId="{E9124AC1-D1E5-4DA4-A947-CEBBCC5888A7}" destId="{C8D01010-443F-49AC-A6BB-0976548173AC}" srcOrd="1" destOrd="0" presId="urn:microsoft.com/office/officeart/2005/8/layout/list1"/>
    <dgm:cxn modelId="{B8A1C2C7-1BFC-41F5-962D-D468F85DBA99}" type="presOf" srcId="{769FC905-7F5E-4254-8554-602ECDEA5040}" destId="{7F4A7423-1076-4E61-A233-555528CC74F0}" srcOrd="0" destOrd="0" presId="urn:microsoft.com/office/officeart/2005/8/layout/list1"/>
    <dgm:cxn modelId="{FFC586D2-7520-453B-BC27-356CB8EFDD9A}" type="presOf" srcId="{769FC905-7F5E-4254-8554-602ECDEA5040}" destId="{B5A8CBE4-E8EF-453B-9301-49FF0D180D54}" srcOrd="1" destOrd="0" presId="urn:microsoft.com/office/officeart/2005/8/layout/list1"/>
    <dgm:cxn modelId="{D0CD4DF0-2C9A-4CE7-AEE9-3B27D2BCE732}" type="presParOf" srcId="{72C13748-0FE6-4CB0-8A44-057153913CCA}" destId="{330C763E-8771-46BE-B587-707E5866A60A}" srcOrd="0" destOrd="0" presId="urn:microsoft.com/office/officeart/2005/8/layout/list1"/>
    <dgm:cxn modelId="{4EB2FAA5-C2EC-4B6C-BFD7-CCE03CDC9E69}" type="presParOf" srcId="{330C763E-8771-46BE-B587-707E5866A60A}" destId="{356FAB63-5796-4855-B847-C963678630A3}" srcOrd="0" destOrd="0" presId="urn:microsoft.com/office/officeart/2005/8/layout/list1"/>
    <dgm:cxn modelId="{9140D800-9D42-43A5-9C3D-95D3650FBDDC}" type="presParOf" srcId="{330C763E-8771-46BE-B587-707E5866A60A}" destId="{4F2154AF-9534-48CB-845E-60EB9A6BDB22}" srcOrd="1" destOrd="0" presId="urn:microsoft.com/office/officeart/2005/8/layout/list1"/>
    <dgm:cxn modelId="{22ACD160-F21E-4E72-94EF-635FDF524E1A}" type="presParOf" srcId="{72C13748-0FE6-4CB0-8A44-057153913CCA}" destId="{3C8F52BE-DE49-426B-B276-3B75047B0CE9}" srcOrd="1" destOrd="0" presId="urn:microsoft.com/office/officeart/2005/8/layout/list1"/>
    <dgm:cxn modelId="{C12F2E76-4D17-44DB-A1D3-BBA98ED14473}" type="presParOf" srcId="{72C13748-0FE6-4CB0-8A44-057153913CCA}" destId="{1C7D36ED-5089-4572-BCDE-2AA5DB9B8984}" srcOrd="2" destOrd="0" presId="urn:microsoft.com/office/officeart/2005/8/layout/list1"/>
    <dgm:cxn modelId="{1C4B87E4-263E-41EB-A5F4-D8531EF277DD}" type="presParOf" srcId="{72C13748-0FE6-4CB0-8A44-057153913CCA}" destId="{BF8A024A-AC66-411E-972B-DE83FADC8956}" srcOrd="3" destOrd="0" presId="urn:microsoft.com/office/officeart/2005/8/layout/list1"/>
    <dgm:cxn modelId="{71223B68-3F9D-42A9-8B0A-D89C4E742B27}" type="presParOf" srcId="{72C13748-0FE6-4CB0-8A44-057153913CCA}" destId="{36816D3F-0089-4586-AD30-8210E03F2831}" srcOrd="4" destOrd="0" presId="urn:microsoft.com/office/officeart/2005/8/layout/list1"/>
    <dgm:cxn modelId="{65B600D7-8CCF-493B-AADF-A9B0806D51E5}" type="presParOf" srcId="{36816D3F-0089-4586-AD30-8210E03F2831}" destId="{7F4A7423-1076-4E61-A233-555528CC74F0}" srcOrd="0" destOrd="0" presId="urn:microsoft.com/office/officeart/2005/8/layout/list1"/>
    <dgm:cxn modelId="{AB9E7178-5197-4F79-BB32-C33E65CD8A1D}" type="presParOf" srcId="{36816D3F-0089-4586-AD30-8210E03F2831}" destId="{B5A8CBE4-E8EF-453B-9301-49FF0D180D54}" srcOrd="1" destOrd="0" presId="urn:microsoft.com/office/officeart/2005/8/layout/list1"/>
    <dgm:cxn modelId="{96D55FB6-7422-46A1-9A51-25E68D889FE9}" type="presParOf" srcId="{72C13748-0FE6-4CB0-8A44-057153913CCA}" destId="{CF40A6C5-E3C4-4BBE-B699-FDE12E149B14}" srcOrd="5" destOrd="0" presId="urn:microsoft.com/office/officeart/2005/8/layout/list1"/>
    <dgm:cxn modelId="{634482F8-D57B-47B3-B4DC-E2581446E375}" type="presParOf" srcId="{72C13748-0FE6-4CB0-8A44-057153913CCA}" destId="{FC850C02-A804-44BF-9FA1-57E6F7B40EC4}" srcOrd="6" destOrd="0" presId="urn:microsoft.com/office/officeart/2005/8/layout/list1"/>
    <dgm:cxn modelId="{35AB3107-E48E-4E13-84CE-B785C042B2BD}" type="presParOf" srcId="{72C13748-0FE6-4CB0-8A44-057153913CCA}" destId="{250FEEC9-AEC5-456C-BBD8-7DB32FA15537}" srcOrd="7" destOrd="0" presId="urn:microsoft.com/office/officeart/2005/8/layout/list1"/>
    <dgm:cxn modelId="{B4C14FBA-5C2A-4D98-A5CB-C6CE121CA879}" type="presParOf" srcId="{72C13748-0FE6-4CB0-8A44-057153913CCA}" destId="{9C0F4DC4-E5C6-4892-AF08-8BC8E2821BF6}" srcOrd="8" destOrd="0" presId="urn:microsoft.com/office/officeart/2005/8/layout/list1"/>
    <dgm:cxn modelId="{B983780E-2749-4FAC-95A7-D4158C0CBB76}" type="presParOf" srcId="{9C0F4DC4-E5C6-4892-AF08-8BC8E2821BF6}" destId="{AD8F2D21-77B3-4B6E-B1C8-647340BFA04B}" srcOrd="0" destOrd="0" presId="urn:microsoft.com/office/officeart/2005/8/layout/list1"/>
    <dgm:cxn modelId="{81F29035-898E-46F6-B7E3-AE2A70A6AA16}" type="presParOf" srcId="{9C0F4DC4-E5C6-4892-AF08-8BC8E2821BF6}" destId="{C8D01010-443F-49AC-A6BB-0976548173AC}" srcOrd="1" destOrd="0" presId="urn:microsoft.com/office/officeart/2005/8/layout/list1"/>
    <dgm:cxn modelId="{F5AD9143-4290-4A50-9A94-7B7445E3AAB5}" type="presParOf" srcId="{72C13748-0FE6-4CB0-8A44-057153913CCA}" destId="{FE0BAFC3-34C1-4C3B-9A26-378DE347CBB6}" srcOrd="9" destOrd="0" presId="urn:microsoft.com/office/officeart/2005/8/layout/list1"/>
    <dgm:cxn modelId="{BE71EAB6-CDB1-418F-BA4A-957151D441FB}" type="presParOf" srcId="{72C13748-0FE6-4CB0-8A44-057153913CCA}" destId="{F7668D09-273A-4317-81D8-5319837089CA}" srcOrd="10" destOrd="0" presId="urn:microsoft.com/office/officeart/2005/8/layout/list1"/>
    <dgm:cxn modelId="{C9583F85-C42F-4624-9A11-F5E8215637E9}" type="presParOf" srcId="{72C13748-0FE6-4CB0-8A44-057153913CCA}" destId="{F38845A8-E1F2-423E-B593-2FC9BC065D0B}" srcOrd="11" destOrd="0" presId="urn:microsoft.com/office/officeart/2005/8/layout/list1"/>
    <dgm:cxn modelId="{882E8927-8E78-4853-8799-083154C1F83C}" type="presParOf" srcId="{72C13748-0FE6-4CB0-8A44-057153913CCA}" destId="{7D72FE4F-7585-4431-AA38-5D8FE8BAED8A}" srcOrd="12" destOrd="0" presId="urn:microsoft.com/office/officeart/2005/8/layout/list1"/>
    <dgm:cxn modelId="{4A94AABF-8B01-4C03-816E-227AFD582022}" type="presParOf" srcId="{7D72FE4F-7585-4431-AA38-5D8FE8BAED8A}" destId="{BE6B1D86-927E-4B06-9AC1-5A0DC8879686}" srcOrd="0" destOrd="0" presId="urn:microsoft.com/office/officeart/2005/8/layout/list1"/>
    <dgm:cxn modelId="{5F0E4E92-5521-4290-BDA3-FB954B652D8C}" type="presParOf" srcId="{7D72FE4F-7585-4431-AA38-5D8FE8BAED8A}" destId="{DEE19C98-BEBA-43EF-A3AB-B19B5BC483AB}" srcOrd="1" destOrd="0" presId="urn:microsoft.com/office/officeart/2005/8/layout/list1"/>
    <dgm:cxn modelId="{13FD435D-AE2E-4485-BEE4-E0468A7C1762}" type="presParOf" srcId="{72C13748-0FE6-4CB0-8A44-057153913CCA}" destId="{945C1345-25C5-496D-981A-BA7D28493859}" srcOrd="13" destOrd="0" presId="urn:microsoft.com/office/officeart/2005/8/layout/list1"/>
    <dgm:cxn modelId="{D1A236BC-2533-4196-97A4-B4168E379347}" type="presParOf" srcId="{72C13748-0FE6-4CB0-8A44-057153913CCA}" destId="{691A2349-546A-43D0-953E-DDCEC63F0007}" srcOrd="14" destOrd="0" presId="urn:microsoft.com/office/officeart/2005/8/layout/list1"/>
    <dgm:cxn modelId="{451ED564-8BD2-4FCC-AEEF-53521302B719}" type="presParOf" srcId="{72C13748-0FE6-4CB0-8A44-057153913CCA}" destId="{0B59AE8F-D6E1-4731-A8CB-E35A5D0A17EE}" srcOrd="15" destOrd="0" presId="urn:microsoft.com/office/officeart/2005/8/layout/list1"/>
    <dgm:cxn modelId="{25BC39D1-FBFE-4107-9654-43AB9E3FCB74}" type="presParOf" srcId="{72C13748-0FE6-4CB0-8A44-057153913CCA}" destId="{0FD0BE19-DDE8-4148-B5F8-36D7D2C67C04}" srcOrd="16" destOrd="0" presId="urn:microsoft.com/office/officeart/2005/8/layout/list1"/>
    <dgm:cxn modelId="{31F9CFE0-BECA-4B8D-AA00-FF27FCB11426}" type="presParOf" srcId="{0FD0BE19-DDE8-4148-B5F8-36D7D2C67C04}" destId="{E5A047CE-1C2F-4263-AFBF-10C28389D5AE}" srcOrd="0" destOrd="0" presId="urn:microsoft.com/office/officeart/2005/8/layout/list1"/>
    <dgm:cxn modelId="{227B9BFC-0142-4CF2-99D2-BEC66608D6B0}" type="presParOf" srcId="{0FD0BE19-DDE8-4148-B5F8-36D7D2C67C04}" destId="{23D3D96E-AAEF-420A-9289-9A5BA81A87A8}" srcOrd="1" destOrd="0" presId="urn:microsoft.com/office/officeart/2005/8/layout/list1"/>
    <dgm:cxn modelId="{917CAAA6-8000-4553-91C0-21FA4C00A98E}" type="presParOf" srcId="{72C13748-0FE6-4CB0-8A44-057153913CCA}" destId="{CC4EF657-B3D9-4066-BDAF-8A016364BD87}" srcOrd="17" destOrd="0" presId="urn:microsoft.com/office/officeart/2005/8/layout/list1"/>
    <dgm:cxn modelId="{A05EE56E-0756-49EE-85B2-8AEF770BA4C6}" type="presParOf" srcId="{72C13748-0FE6-4CB0-8A44-057153913CCA}" destId="{146F9F9F-8DFC-448E-AFB7-D2906AB87140}" srcOrd="18" destOrd="0" presId="urn:microsoft.com/office/officeart/2005/8/layout/list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E8CB337-06F0-49CA-B16D-E9D05EAC16F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F886032-3B85-4FAA-B924-BAF13E45A678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/>
            <a:t>15%</a:t>
          </a:r>
          <a:endParaRPr lang="ru-RU" b="1" dirty="0"/>
        </a:p>
      </dgm:t>
    </dgm:pt>
    <dgm:pt modelId="{6E1AEE56-547C-42BE-8534-2AF90050505B}" type="parTrans" cxnId="{BD7776AD-E612-4EB0-BBF2-BAB17766EE05}">
      <dgm:prSet/>
      <dgm:spPr/>
      <dgm:t>
        <a:bodyPr/>
        <a:lstStyle/>
        <a:p>
          <a:endParaRPr lang="ru-RU"/>
        </a:p>
      </dgm:t>
    </dgm:pt>
    <dgm:pt modelId="{C32C385F-1B90-4A90-A505-37C27A9DE197}" type="sibTrans" cxnId="{BD7776AD-E612-4EB0-BBF2-BAB17766EE05}">
      <dgm:prSet/>
      <dgm:spPr/>
      <dgm:t>
        <a:bodyPr/>
        <a:lstStyle/>
        <a:p>
          <a:endParaRPr lang="ru-RU"/>
        </a:p>
      </dgm:t>
    </dgm:pt>
    <dgm:pt modelId="{9A9DA419-9D52-4F20-8B23-F92F1CCF9D89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600" b="1" dirty="0" smtClean="0"/>
            <a:t>Додатково для фермерів</a:t>
          </a:r>
          <a:endParaRPr lang="ru-RU" sz="1600" b="1" dirty="0"/>
        </a:p>
      </dgm:t>
    </dgm:pt>
    <dgm:pt modelId="{5BF8F28A-221A-4DAB-83A3-5E62D8CEA9BF}" type="parTrans" cxnId="{12AFBCC0-2EEC-4C60-8E2E-D3869643DDDF}">
      <dgm:prSet/>
      <dgm:spPr/>
      <dgm:t>
        <a:bodyPr/>
        <a:lstStyle/>
        <a:p>
          <a:endParaRPr lang="ru-RU"/>
        </a:p>
      </dgm:t>
    </dgm:pt>
    <dgm:pt modelId="{3EA19268-D376-493F-B8B3-85A4B67F10E1}" type="sibTrans" cxnId="{12AFBCC0-2EEC-4C60-8E2E-D3869643DDDF}">
      <dgm:prSet/>
      <dgm:spPr/>
      <dgm:t>
        <a:bodyPr/>
        <a:lstStyle/>
        <a:p>
          <a:endParaRPr lang="ru-RU"/>
        </a:p>
      </dgm:t>
    </dgm:pt>
    <dgm:pt modelId="{A717B82C-8960-4A02-B58D-C3E4E75DE976}" type="pres">
      <dgm:prSet presAssocID="{9E8CB337-06F0-49CA-B16D-E9D05EAC16F0}" presName="Name0" presStyleCnt="0">
        <dgm:presLayoutVars>
          <dgm:dir/>
          <dgm:animLvl val="lvl"/>
          <dgm:resizeHandles val="exact"/>
        </dgm:presLayoutVars>
      </dgm:prSet>
      <dgm:spPr/>
    </dgm:pt>
    <dgm:pt modelId="{31BD10A0-44C8-4B9E-B09D-A8DEA331FF7F}" type="pres">
      <dgm:prSet presAssocID="{FF886032-3B85-4FAA-B924-BAF13E45A678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4B39B-02CF-4046-858F-451AE39B82F7}" type="pres">
      <dgm:prSet presAssocID="{C32C385F-1B90-4A90-A505-37C27A9DE197}" presName="parTxOnlySpace" presStyleCnt="0"/>
      <dgm:spPr/>
    </dgm:pt>
    <dgm:pt modelId="{37C8C6DF-167A-4597-B81E-A7F13ACD361B}" type="pres">
      <dgm:prSet presAssocID="{9A9DA419-9D52-4F20-8B23-F92F1CCF9D89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CDE7AF-A064-4FC4-8517-AC0EAD23056C}" type="presOf" srcId="{9E8CB337-06F0-49CA-B16D-E9D05EAC16F0}" destId="{A717B82C-8960-4A02-B58D-C3E4E75DE976}" srcOrd="0" destOrd="0" presId="urn:microsoft.com/office/officeart/2005/8/layout/chevron1"/>
    <dgm:cxn modelId="{20002533-1D8F-47F3-BA67-B11E85F8C487}" type="presOf" srcId="{FF886032-3B85-4FAA-B924-BAF13E45A678}" destId="{31BD10A0-44C8-4B9E-B09D-A8DEA331FF7F}" srcOrd="0" destOrd="0" presId="urn:microsoft.com/office/officeart/2005/8/layout/chevron1"/>
    <dgm:cxn modelId="{BD7776AD-E612-4EB0-BBF2-BAB17766EE05}" srcId="{9E8CB337-06F0-49CA-B16D-E9D05EAC16F0}" destId="{FF886032-3B85-4FAA-B924-BAF13E45A678}" srcOrd="0" destOrd="0" parTransId="{6E1AEE56-547C-42BE-8534-2AF90050505B}" sibTransId="{C32C385F-1B90-4A90-A505-37C27A9DE197}"/>
    <dgm:cxn modelId="{F5BA44DB-1186-462C-9BC2-145937ABC885}" type="presOf" srcId="{9A9DA419-9D52-4F20-8B23-F92F1CCF9D89}" destId="{37C8C6DF-167A-4597-B81E-A7F13ACD361B}" srcOrd="0" destOrd="0" presId="urn:microsoft.com/office/officeart/2005/8/layout/chevron1"/>
    <dgm:cxn modelId="{12AFBCC0-2EEC-4C60-8E2E-D3869643DDDF}" srcId="{9E8CB337-06F0-49CA-B16D-E9D05EAC16F0}" destId="{9A9DA419-9D52-4F20-8B23-F92F1CCF9D89}" srcOrd="1" destOrd="0" parTransId="{5BF8F28A-221A-4DAB-83A3-5E62D8CEA9BF}" sibTransId="{3EA19268-D376-493F-B8B3-85A4B67F10E1}"/>
    <dgm:cxn modelId="{0B366619-804D-475B-B919-53DF578FAD53}" type="presParOf" srcId="{A717B82C-8960-4A02-B58D-C3E4E75DE976}" destId="{31BD10A0-44C8-4B9E-B09D-A8DEA331FF7F}" srcOrd="0" destOrd="0" presId="urn:microsoft.com/office/officeart/2005/8/layout/chevron1"/>
    <dgm:cxn modelId="{B623EAC8-5D9A-45A7-9D5C-68EDAEA1A11D}" type="presParOf" srcId="{A717B82C-8960-4A02-B58D-C3E4E75DE976}" destId="{77A4B39B-02CF-4046-858F-451AE39B82F7}" srcOrd="1" destOrd="0" presId="urn:microsoft.com/office/officeart/2005/8/layout/chevron1"/>
    <dgm:cxn modelId="{F31A1080-6B4C-4B24-9CBA-BD2CEAE0F247}" type="presParOf" srcId="{A717B82C-8960-4A02-B58D-C3E4E75DE976}" destId="{37C8C6DF-167A-4597-B81E-A7F13ACD361B}" srcOrd="2" destOrd="0" presId="urn:microsoft.com/office/officeart/2005/8/layout/chevron1"/>
  </dgm:cxnLst>
  <dgm:bg>
    <a:noFill/>
  </dgm:bg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5EEDF12-53F6-450F-AC2E-D0B18CE3CA7D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24170B-D7A9-49C1-8FE7-C4EB88C0FF07}">
      <dgm:prSet phldrT="[Текст]" custT="1"/>
      <dgm:spPr/>
      <dgm:t>
        <a:bodyPr/>
        <a:lstStyle/>
        <a:p>
          <a:r>
            <a:rPr lang="uk-UA" sz="1400" dirty="0" smtClean="0"/>
            <a:t>Рішенням сесії обласної ради від 21 грудня 2017 року № 649 –</a:t>
          </a:r>
          <a:r>
            <a:rPr lang="en-US" sz="1400" dirty="0" smtClean="0"/>
            <a:t>VII </a:t>
          </a:r>
          <a:r>
            <a:rPr lang="uk-UA" sz="1400" dirty="0" smtClean="0"/>
            <a:t>«Про обласний бюджет Одеської області на 2018 рік» за регіональною Програмою розвитку агропромислового комплексу Одеської області на 2014-2018 роки виділено 16 млн. грн. за наступними напрямами</a:t>
          </a:r>
          <a:endParaRPr lang="ru-RU" sz="1400" dirty="0"/>
        </a:p>
      </dgm:t>
    </dgm:pt>
    <dgm:pt modelId="{F32A6C05-57A5-4B1B-AFFF-CB5D77FB12E2}" type="parTrans" cxnId="{C9C2DF0B-36DC-4BC5-A1A0-7F253BF5AF4C}">
      <dgm:prSet/>
      <dgm:spPr/>
      <dgm:t>
        <a:bodyPr/>
        <a:lstStyle/>
        <a:p>
          <a:endParaRPr lang="ru-RU" sz="1400"/>
        </a:p>
      </dgm:t>
    </dgm:pt>
    <dgm:pt modelId="{9E17B779-AD72-47D1-B3F7-3E59DFCFCEB8}" type="sibTrans" cxnId="{C9C2DF0B-36DC-4BC5-A1A0-7F253BF5AF4C}">
      <dgm:prSet/>
      <dgm:spPr/>
      <dgm:t>
        <a:bodyPr/>
        <a:lstStyle/>
        <a:p>
          <a:endParaRPr lang="ru-RU" sz="1400"/>
        </a:p>
      </dgm:t>
    </dgm:pt>
    <dgm:pt modelId="{62729A1E-5FC5-4476-B625-35CAE3D60E39}">
      <dgm:prSet phldrT="[Текст]" custT="1"/>
      <dgm:spPr/>
      <dgm:t>
        <a:bodyPr/>
        <a:lstStyle/>
        <a:p>
          <a:r>
            <a:rPr lang="uk-UA" sz="1400" dirty="0" smtClean="0"/>
            <a:t>Розробка картограм, рельєфу місцевості, ґрунтового покриву, мікроклімату, оцінка стану виноградників, створення і ведення кадастру -1,0 млн. грн..</a:t>
          </a:r>
          <a:endParaRPr lang="ru-RU" sz="1400" dirty="0"/>
        </a:p>
      </dgm:t>
    </dgm:pt>
    <dgm:pt modelId="{1660CFBC-4AA3-4E1D-8DC5-641CF7666955}" type="parTrans" cxnId="{20D35459-0DD4-404A-B82A-7F807D22B9A3}">
      <dgm:prSet/>
      <dgm:spPr/>
      <dgm:t>
        <a:bodyPr/>
        <a:lstStyle/>
        <a:p>
          <a:endParaRPr lang="ru-RU" sz="1400"/>
        </a:p>
      </dgm:t>
    </dgm:pt>
    <dgm:pt modelId="{55D718F4-5EFC-4AE0-BF8B-7ADEBE696777}" type="sibTrans" cxnId="{20D35459-0DD4-404A-B82A-7F807D22B9A3}">
      <dgm:prSet/>
      <dgm:spPr/>
      <dgm:t>
        <a:bodyPr/>
        <a:lstStyle/>
        <a:p>
          <a:endParaRPr lang="ru-RU" sz="1400"/>
        </a:p>
      </dgm:t>
    </dgm:pt>
    <dgm:pt modelId="{ECBE052B-3A48-48C9-A5CB-A30CCD72EBF9}">
      <dgm:prSet phldrT="[Текст]" custT="1"/>
      <dgm:spPr/>
      <dgm:t>
        <a:bodyPr/>
        <a:lstStyle/>
        <a:p>
          <a:r>
            <a:rPr lang="uk-UA" sz="1400" dirty="0" smtClean="0"/>
            <a:t>Забезпечення участі у виставці “Агро-2018” - 0,1 млн. грн..</a:t>
          </a:r>
          <a:endParaRPr lang="ru-RU" sz="1400" dirty="0"/>
        </a:p>
      </dgm:t>
    </dgm:pt>
    <dgm:pt modelId="{ACF57111-759D-467D-9414-DB94A6E04B94}" type="parTrans" cxnId="{5FE799A5-7E01-47DE-9508-9914A5CA4D66}">
      <dgm:prSet/>
      <dgm:spPr/>
      <dgm:t>
        <a:bodyPr/>
        <a:lstStyle/>
        <a:p>
          <a:endParaRPr lang="ru-RU" sz="1400"/>
        </a:p>
      </dgm:t>
    </dgm:pt>
    <dgm:pt modelId="{E7889AB9-4187-4081-93C3-255B5B92ABE5}" type="sibTrans" cxnId="{5FE799A5-7E01-47DE-9508-9914A5CA4D66}">
      <dgm:prSet/>
      <dgm:spPr/>
      <dgm:t>
        <a:bodyPr/>
        <a:lstStyle/>
        <a:p>
          <a:endParaRPr lang="ru-RU" sz="1400"/>
        </a:p>
      </dgm:t>
    </dgm:pt>
    <dgm:pt modelId="{5B747F69-1F1E-4ACA-AD70-1CC806A6607B}">
      <dgm:prSet phldrT="[Текст]" custT="1"/>
      <dgm:spPr/>
      <dgm:t>
        <a:bodyPr/>
        <a:lstStyle/>
        <a:p>
          <a:r>
            <a:rPr lang="uk-UA" sz="1400" dirty="0" smtClean="0"/>
            <a:t>Часткове здешевлення вартості придбання сільськогосподарської техніки, машин та обладнання, що використовуються у виробництві сільськогосподарської продукції, а також вартості залучених в галузь кредитів  - 14,9 млн. грн.</a:t>
          </a:r>
          <a:endParaRPr lang="ru-RU" sz="1400" dirty="0"/>
        </a:p>
      </dgm:t>
    </dgm:pt>
    <dgm:pt modelId="{4F91965A-983F-43D8-865A-393DBE331F08}" type="sibTrans" cxnId="{889B3213-B964-4B47-9BC5-C333FED450D8}">
      <dgm:prSet/>
      <dgm:spPr/>
      <dgm:t>
        <a:bodyPr/>
        <a:lstStyle/>
        <a:p>
          <a:endParaRPr lang="ru-RU" sz="1400"/>
        </a:p>
      </dgm:t>
    </dgm:pt>
    <dgm:pt modelId="{B99C812F-71DA-40CF-8F66-FFF820F577F4}" type="parTrans" cxnId="{889B3213-B964-4B47-9BC5-C333FED450D8}">
      <dgm:prSet/>
      <dgm:spPr/>
      <dgm:t>
        <a:bodyPr/>
        <a:lstStyle/>
        <a:p>
          <a:endParaRPr lang="ru-RU" sz="1400"/>
        </a:p>
      </dgm:t>
    </dgm:pt>
    <dgm:pt modelId="{AFC62EB8-9FF5-41B0-92F3-81EAF8C64E29}">
      <dgm:prSet custT="1"/>
      <dgm:spPr/>
      <dgm:t>
        <a:bodyPr/>
        <a:lstStyle/>
        <a:p>
          <a:r>
            <a:rPr lang="uk-UA" sz="1400" dirty="0" smtClean="0"/>
            <a:t>Підтримка </a:t>
          </a:r>
          <a:r>
            <a:rPr lang="uk-UA" sz="1400" dirty="0" err="1" smtClean="0"/>
            <a:t>СОК</a:t>
          </a:r>
          <a:r>
            <a:rPr lang="uk-UA" sz="1400" dirty="0" smtClean="0"/>
            <a:t> шляхом здешевлення вартості придбання обладнання</a:t>
          </a:r>
          <a:endParaRPr lang="ru-RU" sz="1400" dirty="0"/>
        </a:p>
      </dgm:t>
    </dgm:pt>
    <dgm:pt modelId="{DC2B12D7-1E49-4FE0-ABD1-4E7957DDE9F8}" type="parTrans" cxnId="{45378439-D323-43DD-8C31-8A65033EF7EF}">
      <dgm:prSet/>
      <dgm:spPr/>
      <dgm:t>
        <a:bodyPr/>
        <a:lstStyle/>
        <a:p>
          <a:endParaRPr lang="ru-RU" sz="1400"/>
        </a:p>
      </dgm:t>
    </dgm:pt>
    <dgm:pt modelId="{49E8C8FE-715C-4D08-987F-40BC14B8DAC6}" type="sibTrans" cxnId="{45378439-D323-43DD-8C31-8A65033EF7EF}">
      <dgm:prSet/>
      <dgm:spPr/>
      <dgm:t>
        <a:bodyPr/>
        <a:lstStyle/>
        <a:p>
          <a:endParaRPr lang="ru-RU" sz="1400"/>
        </a:p>
      </dgm:t>
    </dgm:pt>
    <dgm:pt modelId="{ADA0FA66-B57E-45B1-8CF3-4D15C73A7B38}">
      <dgm:prSet custT="1"/>
      <dgm:spPr/>
      <dgm:t>
        <a:bodyPr/>
        <a:lstStyle/>
        <a:p>
          <a:r>
            <a:rPr lang="uk-UA" sz="1400" dirty="0" smtClean="0"/>
            <a:t>Здешевлення придбання доїльного  обладнання для фізичних осіб</a:t>
          </a:r>
          <a:endParaRPr lang="ru-RU" sz="1400" dirty="0"/>
        </a:p>
      </dgm:t>
    </dgm:pt>
    <dgm:pt modelId="{454AE4AB-71C7-4D73-A4E5-818024D4F3EE}" type="parTrans" cxnId="{A341A567-33FF-45CB-AF5B-87EAA6FDCB4B}">
      <dgm:prSet/>
      <dgm:spPr/>
      <dgm:t>
        <a:bodyPr/>
        <a:lstStyle/>
        <a:p>
          <a:endParaRPr lang="ru-RU" sz="1400"/>
        </a:p>
      </dgm:t>
    </dgm:pt>
    <dgm:pt modelId="{D9302B71-21B9-4373-B28F-E7CBA1415DBC}" type="sibTrans" cxnId="{A341A567-33FF-45CB-AF5B-87EAA6FDCB4B}">
      <dgm:prSet/>
      <dgm:spPr/>
      <dgm:t>
        <a:bodyPr/>
        <a:lstStyle/>
        <a:p>
          <a:endParaRPr lang="ru-RU" sz="1400"/>
        </a:p>
      </dgm:t>
    </dgm:pt>
    <dgm:pt modelId="{58E7040E-0216-4076-AD61-8CC839E0DEA1}">
      <dgm:prSet custT="1"/>
      <dgm:spPr/>
      <dgm:t>
        <a:bodyPr/>
        <a:lstStyle/>
        <a:p>
          <a:r>
            <a:rPr lang="uk-UA" sz="1400" dirty="0" smtClean="0"/>
            <a:t>Здешевлення придбання обладнання для переробки продукції</a:t>
          </a:r>
          <a:endParaRPr lang="ru-RU" sz="1400" dirty="0"/>
        </a:p>
      </dgm:t>
    </dgm:pt>
    <dgm:pt modelId="{BFE61CA4-E913-49BD-9939-C6FAA7437BEF}" type="parTrans" cxnId="{93967432-BD43-42BE-83CA-68B70190A7CA}">
      <dgm:prSet/>
      <dgm:spPr/>
      <dgm:t>
        <a:bodyPr/>
        <a:lstStyle/>
        <a:p>
          <a:endParaRPr lang="ru-RU" sz="1400"/>
        </a:p>
      </dgm:t>
    </dgm:pt>
    <dgm:pt modelId="{653590B0-73FF-49C5-B868-E1CCE74FB9CC}" type="sibTrans" cxnId="{93967432-BD43-42BE-83CA-68B70190A7CA}">
      <dgm:prSet/>
      <dgm:spPr/>
      <dgm:t>
        <a:bodyPr/>
        <a:lstStyle/>
        <a:p>
          <a:endParaRPr lang="ru-RU" sz="1400"/>
        </a:p>
      </dgm:t>
    </dgm:pt>
    <dgm:pt modelId="{4EF46793-8DA2-4246-AD4F-DDC306022AC1}" type="pres">
      <dgm:prSet presAssocID="{F5EEDF12-53F6-450F-AC2E-D0B18CE3CA7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F5AD9A1-A483-478F-9CFF-94F758E4E449}" type="pres">
      <dgm:prSet presAssocID="{0124170B-D7A9-49C1-8FE7-C4EB88C0FF07}" presName="hierRoot1" presStyleCnt="0"/>
      <dgm:spPr/>
    </dgm:pt>
    <dgm:pt modelId="{4049E859-0A82-40C5-BAC4-2AFE1B7D2305}" type="pres">
      <dgm:prSet presAssocID="{0124170B-D7A9-49C1-8FE7-C4EB88C0FF07}" presName="composite" presStyleCnt="0"/>
      <dgm:spPr/>
    </dgm:pt>
    <dgm:pt modelId="{9C2C9A7E-9040-41E2-9604-C487FF37C80E}" type="pres">
      <dgm:prSet presAssocID="{0124170B-D7A9-49C1-8FE7-C4EB88C0FF07}" presName="background" presStyleLbl="node0" presStyleIdx="0" presStyleCnt="1"/>
      <dgm:spPr/>
    </dgm:pt>
    <dgm:pt modelId="{640D6284-3B14-452A-BF88-D7AFEC2A2FAE}" type="pres">
      <dgm:prSet presAssocID="{0124170B-D7A9-49C1-8FE7-C4EB88C0FF07}" presName="text" presStyleLbl="fgAcc0" presStyleIdx="0" presStyleCnt="1" custScaleX="3223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8DA89C-E6A2-458A-ABE8-F6E1F3A1426A}" type="pres">
      <dgm:prSet presAssocID="{0124170B-D7A9-49C1-8FE7-C4EB88C0FF07}" presName="hierChild2" presStyleCnt="0"/>
      <dgm:spPr/>
    </dgm:pt>
    <dgm:pt modelId="{C4506A5D-B722-47BC-8FD6-8C888E5232F2}" type="pres">
      <dgm:prSet presAssocID="{1660CFBC-4AA3-4E1D-8DC5-641CF7666955}" presName="Name10" presStyleLbl="parChTrans1D2" presStyleIdx="0" presStyleCnt="3"/>
      <dgm:spPr/>
      <dgm:t>
        <a:bodyPr/>
        <a:lstStyle/>
        <a:p>
          <a:endParaRPr lang="ru-RU"/>
        </a:p>
      </dgm:t>
    </dgm:pt>
    <dgm:pt modelId="{418F04B6-C11B-4537-BE75-3F642483C67F}" type="pres">
      <dgm:prSet presAssocID="{62729A1E-5FC5-4476-B625-35CAE3D60E39}" presName="hierRoot2" presStyleCnt="0"/>
      <dgm:spPr/>
    </dgm:pt>
    <dgm:pt modelId="{088A0C81-734B-4D06-9C61-8E48A19F57BF}" type="pres">
      <dgm:prSet presAssocID="{62729A1E-5FC5-4476-B625-35CAE3D60E39}" presName="composite2" presStyleCnt="0"/>
      <dgm:spPr/>
    </dgm:pt>
    <dgm:pt modelId="{44A490E3-D1E3-421B-BF41-506BC509E7DF}" type="pres">
      <dgm:prSet presAssocID="{62729A1E-5FC5-4476-B625-35CAE3D60E39}" presName="background2" presStyleLbl="node2" presStyleIdx="0" presStyleCnt="3"/>
      <dgm:spPr/>
    </dgm:pt>
    <dgm:pt modelId="{04CAAA05-F8E9-4116-AB99-B6C718B52C06}" type="pres">
      <dgm:prSet presAssocID="{62729A1E-5FC5-4476-B625-35CAE3D60E39}" presName="text2" presStyleLbl="fgAcc2" presStyleIdx="0" presStyleCnt="3" custScaleX="1501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197D12-CEE3-4D62-BCAE-8240C0BEDEBA}" type="pres">
      <dgm:prSet presAssocID="{62729A1E-5FC5-4476-B625-35CAE3D60E39}" presName="hierChild3" presStyleCnt="0"/>
      <dgm:spPr/>
    </dgm:pt>
    <dgm:pt modelId="{C4697C8C-1223-408A-A5B9-C49C40164DA4}" type="pres">
      <dgm:prSet presAssocID="{B99C812F-71DA-40CF-8F66-FFF820F577F4}" presName="Name10" presStyleLbl="parChTrans1D2" presStyleIdx="1" presStyleCnt="3"/>
      <dgm:spPr/>
      <dgm:t>
        <a:bodyPr/>
        <a:lstStyle/>
        <a:p>
          <a:endParaRPr lang="ru-RU"/>
        </a:p>
      </dgm:t>
    </dgm:pt>
    <dgm:pt modelId="{CBAFDC3D-90CA-4495-8E02-94C5A362D790}" type="pres">
      <dgm:prSet presAssocID="{5B747F69-1F1E-4ACA-AD70-1CC806A6607B}" presName="hierRoot2" presStyleCnt="0"/>
      <dgm:spPr/>
    </dgm:pt>
    <dgm:pt modelId="{6F224FB2-E877-4ADE-B5FF-5AC720E012D2}" type="pres">
      <dgm:prSet presAssocID="{5B747F69-1F1E-4ACA-AD70-1CC806A6607B}" presName="composite2" presStyleCnt="0"/>
      <dgm:spPr/>
    </dgm:pt>
    <dgm:pt modelId="{397B06FF-C3D1-4364-953B-75D3C2A8B8DF}" type="pres">
      <dgm:prSet presAssocID="{5B747F69-1F1E-4ACA-AD70-1CC806A6607B}" presName="background2" presStyleLbl="node2" presStyleIdx="1" presStyleCnt="3"/>
      <dgm:spPr/>
    </dgm:pt>
    <dgm:pt modelId="{AB3C2C89-CB36-4815-8A40-F3A6869D68CD}" type="pres">
      <dgm:prSet presAssocID="{5B747F69-1F1E-4ACA-AD70-1CC806A6607B}" presName="text2" presStyleLbl="fgAcc2" presStyleIdx="1" presStyleCnt="3" custScaleX="2140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1C07F7-334C-49F0-874B-E8BB6C0F2D0D}" type="pres">
      <dgm:prSet presAssocID="{5B747F69-1F1E-4ACA-AD70-1CC806A6607B}" presName="hierChild3" presStyleCnt="0"/>
      <dgm:spPr/>
    </dgm:pt>
    <dgm:pt modelId="{5757B53B-287D-47B9-B250-7F3A4FA69277}" type="pres">
      <dgm:prSet presAssocID="{DC2B12D7-1E49-4FE0-ABD1-4E7957DDE9F8}" presName="Name17" presStyleLbl="parChTrans1D3" presStyleIdx="0" presStyleCnt="3"/>
      <dgm:spPr/>
      <dgm:t>
        <a:bodyPr/>
        <a:lstStyle/>
        <a:p>
          <a:endParaRPr lang="ru-RU"/>
        </a:p>
      </dgm:t>
    </dgm:pt>
    <dgm:pt modelId="{1481A26D-883B-4C34-9227-353093D8C57B}" type="pres">
      <dgm:prSet presAssocID="{AFC62EB8-9FF5-41B0-92F3-81EAF8C64E29}" presName="hierRoot3" presStyleCnt="0"/>
      <dgm:spPr/>
    </dgm:pt>
    <dgm:pt modelId="{67B88842-AB01-49B8-8FD0-AFE1A59A8722}" type="pres">
      <dgm:prSet presAssocID="{AFC62EB8-9FF5-41B0-92F3-81EAF8C64E29}" presName="composite3" presStyleCnt="0"/>
      <dgm:spPr/>
    </dgm:pt>
    <dgm:pt modelId="{81A69915-23ED-4B26-B134-E49C5A2A8856}" type="pres">
      <dgm:prSet presAssocID="{AFC62EB8-9FF5-41B0-92F3-81EAF8C64E29}" presName="background3" presStyleLbl="node3" presStyleIdx="0" presStyleCnt="3"/>
      <dgm:spPr/>
    </dgm:pt>
    <dgm:pt modelId="{51526910-CAE3-4677-8EAC-4BC489073DA7}" type="pres">
      <dgm:prSet presAssocID="{AFC62EB8-9FF5-41B0-92F3-81EAF8C64E29}" presName="text3" presStyleLbl="fgAcc3" presStyleIdx="0" presStyleCnt="3" custScaleX="1605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867B6C-F94B-4BAF-8FAF-B6A506978FBB}" type="pres">
      <dgm:prSet presAssocID="{AFC62EB8-9FF5-41B0-92F3-81EAF8C64E29}" presName="hierChild4" presStyleCnt="0"/>
      <dgm:spPr/>
    </dgm:pt>
    <dgm:pt modelId="{73A25951-14B4-4D2A-9AE1-12E047ACB472}" type="pres">
      <dgm:prSet presAssocID="{454AE4AB-71C7-4D73-A4E5-818024D4F3EE}" presName="Name17" presStyleLbl="parChTrans1D3" presStyleIdx="1" presStyleCnt="3"/>
      <dgm:spPr/>
      <dgm:t>
        <a:bodyPr/>
        <a:lstStyle/>
        <a:p>
          <a:endParaRPr lang="ru-RU"/>
        </a:p>
      </dgm:t>
    </dgm:pt>
    <dgm:pt modelId="{D310CF5B-8115-4567-A464-9AC7D93F8898}" type="pres">
      <dgm:prSet presAssocID="{ADA0FA66-B57E-45B1-8CF3-4D15C73A7B38}" presName="hierRoot3" presStyleCnt="0"/>
      <dgm:spPr/>
    </dgm:pt>
    <dgm:pt modelId="{4CBDDF3A-4437-4732-954B-D071084EB554}" type="pres">
      <dgm:prSet presAssocID="{ADA0FA66-B57E-45B1-8CF3-4D15C73A7B38}" presName="composite3" presStyleCnt="0"/>
      <dgm:spPr/>
    </dgm:pt>
    <dgm:pt modelId="{A13FD649-A1C0-4313-844B-E3F71FB9B2D0}" type="pres">
      <dgm:prSet presAssocID="{ADA0FA66-B57E-45B1-8CF3-4D15C73A7B38}" presName="background3" presStyleLbl="node3" presStyleIdx="1" presStyleCnt="3"/>
      <dgm:spPr/>
    </dgm:pt>
    <dgm:pt modelId="{24A954B5-CF91-4146-8AC3-8BB6D6CCA4A7}" type="pres">
      <dgm:prSet presAssocID="{ADA0FA66-B57E-45B1-8CF3-4D15C73A7B38}" presName="text3" presStyleLbl="fgAcc3" presStyleIdx="1" presStyleCnt="3" custScaleX="1664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1DF032-55E5-43B3-8B74-3ADDD919A0DC}" type="pres">
      <dgm:prSet presAssocID="{ADA0FA66-B57E-45B1-8CF3-4D15C73A7B38}" presName="hierChild4" presStyleCnt="0"/>
      <dgm:spPr/>
    </dgm:pt>
    <dgm:pt modelId="{84A1EF22-BAEE-4B74-88A6-C4168E543FA4}" type="pres">
      <dgm:prSet presAssocID="{BFE61CA4-E913-49BD-9939-C6FAA7437BEF}" presName="Name17" presStyleLbl="parChTrans1D3" presStyleIdx="2" presStyleCnt="3"/>
      <dgm:spPr/>
      <dgm:t>
        <a:bodyPr/>
        <a:lstStyle/>
        <a:p>
          <a:endParaRPr lang="ru-RU"/>
        </a:p>
      </dgm:t>
    </dgm:pt>
    <dgm:pt modelId="{CF4BE9A3-73E9-4381-BCAE-479F6AB25349}" type="pres">
      <dgm:prSet presAssocID="{58E7040E-0216-4076-AD61-8CC839E0DEA1}" presName="hierRoot3" presStyleCnt="0"/>
      <dgm:spPr/>
    </dgm:pt>
    <dgm:pt modelId="{6E5988BF-9D18-43E6-831B-02963E0DBC70}" type="pres">
      <dgm:prSet presAssocID="{58E7040E-0216-4076-AD61-8CC839E0DEA1}" presName="composite3" presStyleCnt="0"/>
      <dgm:spPr/>
    </dgm:pt>
    <dgm:pt modelId="{1D8468EF-C912-425F-9B57-F69700A3123D}" type="pres">
      <dgm:prSet presAssocID="{58E7040E-0216-4076-AD61-8CC839E0DEA1}" presName="background3" presStyleLbl="node3" presStyleIdx="2" presStyleCnt="3"/>
      <dgm:spPr/>
    </dgm:pt>
    <dgm:pt modelId="{9DB06E66-8BB2-463D-9CB9-4E2BA3885CD0}" type="pres">
      <dgm:prSet presAssocID="{58E7040E-0216-4076-AD61-8CC839E0DEA1}" presName="text3" presStyleLbl="fgAcc3" presStyleIdx="2" presStyleCnt="3" custScaleX="1409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05C4A3-160B-4039-BD92-7381C3CF158A}" type="pres">
      <dgm:prSet presAssocID="{58E7040E-0216-4076-AD61-8CC839E0DEA1}" presName="hierChild4" presStyleCnt="0"/>
      <dgm:spPr/>
    </dgm:pt>
    <dgm:pt modelId="{9845C2F3-A3AC-46D5-BA2D-F91259D3B367}" type="pres">
      <dgm:prSet presAssocID="{ACF57111-759D-467D-9414-DB94A6E04B94}" presName="Name10" presStyleLbl="parChTrans1D2" presStyleIdx="2" presStyleCnt="3"/>
      <dgm:spPr/>
      <dgm:t>
        <a:bodyPr/>
        <a:lstStyle/>
        <a:p>
          <a:endParaRPr lang="ru-RU"/>
        </a:p>
      </dgm:t>
    </dgm:pt>
    <dgm:pt modelId="{4199B798-99FB-4CC8-A4E6-FC14BCD2E359}" type="pres">
      <dgm:prSet presAssocID="{ECBE052B-3A48-48C9-A5CB-A30CCD72EBF9}" presName="hierRoot2" presStyleCnt="0"/>
      <dgm:spPr/>
    </dgm:pt>
    <dgm:pt modelId="{736FD306-6985-4C38-AA68-D5D98597E15C}" type="pres">
      <dgm:prSet presAssocID="{ECBE052B-3A48-48C9-A5CB-A30CCD72EBF9}" presName="composite2" presStyleCnt="0"/>
      <dgm:spPr/>
    </dgm:pt>
    <dgm:pt modelId="{7CF9AF17-455C-4EBD-B301-8CC245297C83}" type="pres">
      <dgm:prSet presAssocID="{ECBE052B-3A48-48C9-A5CB-A30CCD72EBF9}" presName="background2" presStyleLbl="node2" presStyleIdx="2" presStyleCnt="3"/>
      <dgm:spPr/>
    </dgm:pt>
    <dgm:pt modelId="{4B6F09BF-F486-48A3-89AF-1B2902F832D9}" type="pres">
      <dgm:prSet presAssocID="{ECBE052B-3A48-48C9-A5CB-A30CCD72EBF9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B668C0-0904-4343-875E-58ECE4EEBA86}" type="pres">
      <dgm:prSet presAssocID="{ECBE052B-3A48-48C9-A5CB-A30CCD72EBF9}" presName="hierChild3" presStyleCnt="0"/>
      <dgm:spPr/>
    </dgm:pt>
  </dgm:ptLst>
  <dgm:cxnLst>
    <dgm:cxn modelId="{CDC037B5-6BAE-47DB-A03F-9AFDE02197D0}" type="presOf" srcId="{AFC62EB8-9FF5-41B0-92F3-81EAF8C64E29}" destId="{51526910-CAE3-4677-8EAC-4BC489073DA7}" srcOrd="0" destOrd="0" presId="urn:microsoft.com/office/officeart/2005/8/layout/hierarchy1"/>
    <dgm:cxn modelId="{E65E10E5-3464-4C58-8214-D36FC20B3173}" type="presOf" srcId="{58E7040E-0216-4076-AD61-8CC839E0DEA1}" destId="{9DB06E66-8BB2-463D-9CB9-4E2BA3885CD0}" srcOrd="0" destOrd="0" presId="urn:microsoft.com/office/officeart/2005/8/layout/hierarchy1"/>
    <dgm:cxn modelId="{A341A567-33FF-45CB-AF5B-87EAA6FDCB4B}" srcId="{5B747F69-1F1E-4ACA-AD70-1CC806A6607B}" destId="{ADA0FA66-B57E-45B1-8CF3-4D15C73A7B38}" srcOrd="1" destOrd="0" parTransId="{454AE4AB-71C7-4D73-A4E5-818024D4F3EE}" sibTransId="{D9302B71-21B9-4373-B28F-E7CBA1415DBC}"/>
    <dgm:cxn modelId="{EB6B8159-BF0D-4517-B3E6-A73C68FFFD59}" type="presOf" srcId="{454AE4AB-71C7-4D73-A4E5-818024D4F3EE}" destId="{73A25951-14B4-4D2A-9AE1-12E047ACB472}" srcOrd="0" destOrd="0" presId="urn:microsoft.com/office/officeart/2005/8/layout/hierarchy1"/>
    <dgm:cxn modelId="{205E26AD-92AE-455E-A43F-F120CDD04ED0}" type="presOf" srcId="{1660CFBC-4AA3-4E1D-8DC5-641CF7666955}" destId="{C4506A5D-B722-47BC-8FD6-8C888E5232F2}" srcOrd="0" destOrd="0" presId="urn:microsoft.com/office/officeart/2005/8/layout/hierarchy1"/>
    <dgm:cxn modelId="{5FE799A5-7E01-47DE-9508-9914A5CA4D66}" srcId="{0124170B-D7A9-49C1-8FE7-C4EB88C0FF07}" destId="{ECBE052B-3A48-48C9-A5CB-A30CCD72EBF9}" srcOrd="2" destOrd="0" parTransId="{ACF57111-759D-467D-9414-DB94A6E04B94}" sibTransId="{E7889AB9-4187-4081-93C3-255B5B92ABE5}"/>
    <dgm:cxn modelId="{CAD1FBFB-8D52-4674-A7D6-3A75E9C10539}" type="presOf" srcId="{0124170B-D7A9-49C1-8FE7-C4EB88C0FF07}" destId="{640D6284-3B14-452A-BF88-D7AFEC2A2FAE}" srcOrd="0" destOrd="0" presId="urn:microsoft.com/office/officeart/2005/8/layout/hierarchy1"/>
    <dgm:cxn modelId="{7310EC55-EC6E-4F8B-B1A5-2249671718EC}" type="presOf" srcId="{ACF57111-759D-467D-9414-DB94A6E04B94}" destId="{9845C2F3-A3AC-46D5-BA2D-F91259D3B367}" srcOrd="0" destOrd="0" presId="urn:microsoft.com/office/officeart/2005/8/layout/hierarchy1"/>
    <dgm:cxn modelId="{C9C2DF0B-36DC-4BC5-A1A0-7F253BF5AF4C}" srcId="{F5EEDF12-53F6-450F-AC2E-D0B18CE3CA7D}" destId="{0124170B-D7A9-49C1-8FE7-C4EB88C0FF07}" srcOrd="0" destOrd="0" parTransId="{F32A6C05-57A5-4B1B-AFFF-CB5D77FB12E2}" sibTransId="{9E17B779-AD72-47D1-B3F7-3E59DFCFCEB8}"/>
    <dgm:cxn modelId="{3B0F1C7E-B9FB-49F6-BA65-2D3BB957F460}" type="presOf" srcId="{DC2B12D7-1E49-4FE0-ABD1-4E7957DDE9F8}" destId="{5757B53B-287D-47B9-B250-7F3A4FA69277}" srcOrd="0" destOrd="0" presId="urn:microsoft.com/office/officeart/2005/8/layout/hierarchy1"/>
    <dgm:cxn modelId="{93967432-BD43-42BE-83CA-68B70190A7CA}" srcId="{5B747F69-1F1E-4ACA-AD70-1CC806A6607B}" destId="{58E7040E-0216-4076-AD61-8CC839E0DEA1}" srcOrd="2" destOrd="0" parTransId="{BFE61CA4-E913-49BD-9939-C6FAA7437BEF}" sibTransId="{653590B0-73FF-49C5-B868-E1CCE74FB9CC}"/>
    <dgm:cxn modelId="{97F7BDB8-4C32-4FFE-AFEF-5850763200E5}" type="presOf" srcId="{BFE61CA4-E913-49BD-9939-C6FAA7437BEF}" destId="{84A1EF22-BAEE-4B74-88A6-C4168E543FA4}" srcOrd="0" destOrd="0" presId="urn:microsoft.com/office/officeart/2005/8/layout/hierarchy1"/>
    <dgm:cxn modelId="{5DF3BFB1-A3FE-461E-9D1F-67236C3119D2}" type="presOf" srcId="{ADA0FA66-B57E-45B1-8CF3-4D15C73A7B38}" destId="{24A954B5-CF91-4146-8AC3-8BB6D6CCA4A7}" srcOrd="0" destOrd="0" presId="urn:microsoft.com/office/officeart/2005/8/layout/hierarchy1"/>
    <dgm:cxn modelId="{20D35459-0DD4-404A-B82A-7F807D22B9A3}" srcId="{0124170B-D7A9-49C1-8FE7-C4EB88C0FF07}" destId="{62729A1E-5FC5-4476-B625-35CAE3D60E39}" srcOrd="0" destOrd="0" parTransId="{1660CFBC-4AA3-4E1D-8DC5-641CF7666955}" sibTransId="{55D718F4-5EFC-4AE0-BF8B-7ADEBE696777}"/>
    <dgm:cxn modelId="{45378439-D323-43DD-8C31-8A65033EF7EF}" srcId="{5B747F69-1F1E-4ACA-AD70-1CC806A6607B}" destId="{AFC62EB8-9FF5-41B0-92F3-81EAF8C64E29}" srcOrd="0" destOrd="0" parTransId="{DC2B12D7-1E49-4FE0-ABD1-4E7957DDE9F8}" sibTransId="{49E8C8FE-715C-4D08-987F-40BC14B8DAC6}"/>
    <dgm:cxn modelId="{57B20B55-6396-4939-B1E5-334FFED2C631}" type="presOf" srcId="{F5EEDF12-53F6-450F-AC2E-D0B18CE3CA7D}" destId="{4EF46793-8DA2-4246-AD4F-DDC306022AC1}" srcOrd="0" destOrd="0" presId="urn:microsoft.com/office/officeart/2005/8/layout/hierarchy1"/>
    <dgm:cxn modelId="{67E8CAF3-78E8-49AB-B4B6-F4C0DD9F5CF4}" type="presOf" srcId="{62729A1E-5FC5-4476-B625-35CAE3D60E39}" destId="{04CAAA05-F8E9-4116-AB99-B6C718B52C06}" srcOrd="0" destOrd="0" presId="urn:microsoft.com/office/officeart/2005/8/layout/hierarchy1"/>
    <dgm:cxn modelId="{1A9CB076-4FB3-43C3-9E6D-7639CF69AAF3}" type="presOf" srcId="{5B747F69-1F1E-4ACA-AD70-1CC806A6607B}" destId="{AB3C2C89-CB36-4815-8A40-F3A6869D68CD}" srcOrd="0" destOrd="0" presId="urn:microsoft.com/office/officeart/2005/8/layout/hierarchy1"/>
    <dgm:cxn modelId="{460A44C7-EAB0-45ED-836A-65B22609EB08}" type="presOf" srcId="{B99C812F-71DA-40CF-8F66-FFF820F577F4}" destId="{C4697C8C-1223-408A-A5B9-C49C40164DA4}" srcOrd="0" destOrd="0" presId="urn:microsoft.com/office/officeart/2005/8/layout/hierarchy1"/>
    <dgm:cxn modelId="{889B3213-B964-4B47-9BC5-C333FED450D8}" srcId="{0124170B-D7A9-49C1-8FE7-C4EB88C0FF07}" destId="{5B747F69-1F1E-4ACA-AD70-1CC806A6607B}" srcOrd="1" destOrd="0" parTransId="{B99C812F-71DA-40CF-8F66-FFF820F577F4}" sibTransId="{4F91965A-983F-43D8-865A-393DBE331F08}"/>
    <dgm:cxn modelId="{154AA10F-D94E-4234-86F7-EA3DA148EDD3}" type="presOf" srcId="{ECBE052B-3A48-48C9-A5CB-A30CCD72EBF9}" destId="{4B6F09BF-F486-48A3-89AF-1B2902F832D9}" srcOrd="0" destOrd="0" presId="urn:microsoft.com/office/officeart/2005/8/layout/hierarchy1"/>
    <dgm:cxn modelId="{0C5B876F-2997-4917-985C-AE3524883610}" type="presParOf" srcId="{4EF46793-8DA2-4246-AD4F-DDC306022AC1}" destId="{8F5AD9A1-A483-478F-9CFF-94F758E4E449}" srcOrd="0" destOrd="0" presId="urn:microsoft.com/office/officeart/2005/8/layout/hierarchy1"/>
    <dgm:cxn modelId="{E119E7D7-E695-4D70-AA43-D313FA97ED92}" type="presParOf" srcId="{8F5AD9A1-A483-478F-9CFF-94F758E4E449}" destId="{4049E859-0A82-40C5-BAC4-2AFE1B7D2305}" srcOrd="0" destOrd="0" presId="urn:microsoft.com/office/officeart/2005/8/layout/hierarchy1"/>
    <dgm:cxn modelId="{F5E181D4-AC45-4307-85B0-EB78D3CE871F}" type="presParOf" srcId="{4049E859-0A82-40C5-BAC4-2AFE1B7D2305}" destId="{9C2C9A7E-9040-41E2-9604-C487FF37C80E}" srcOrd="0" destOrd="0" presId="urn:microsoft.com/office/officeart/2005/8/layout/hierarchy1"/>
    <dgm:cxn modelId="{C9792D13-FC70-4095-AF7D-FE5071648207}" type="presParOf" srcId="{4049E859-0A82-40C5-BAC4-2AFE1B7D2305}" destId="{640D6284-3B14-452A-BF88-D7AFEC2A2FAE}" srcOrd="1" destOrd="0" presId="urn:microsoft.com/office/officeart/2005/8/layout/hierarchy1"/>
    <dgm:cxn modelId="{0217EBA7-9EBB-4277-9AD2-6A8B38698D06}" type="presParOf" srcId="{8F5AD9A1-A483-478F-9CFF-94F758E4E449}" destId="{9D8DA89C-E6A2-458A-ABE8-F6E1F3A1426A}" srcOrd="1" destOrd="0" presId="urn:microsoft.com/office/officeart/2005/8/layout/hierarchy1"/>
    <dgm:cxn modelId="{83C9B2F0-315E-491B-B012-396603E34F3B}" type="presParOf" srcId="{9D8DA89C-E6A2-458A-ABE8-F6E1F3A1426A}" destId="{C4506A5D-B722-47BC-8FD6-8C888E5232F2}" srcOrd="0" destOrd="0" presId="urn:microsoft.com/office/officeart/2005/8/layout/hierarchy1"/>
    <dgm:cxn modelId="{ED2E8848-D1BF-4D2D-90EE-FBC01F32A08C}" type="presParOf" srcId="{9D8DA89C-E6A2-458A-ABE8-F6E1F3A1426A}" destId="{418F04B6-C11B-4537-BE75-3F642483C67F}" srcOrd="1" destOrd="0" presId="urn:microsoft.com/office/officeart/2005/8/layout/hierarchy1"/>
    <dgm:cxn modelId="{0BAE342D-1544-40FF-A919-3F7A2CB4E28A}" type="presParOf" srcId="{418F04B6-C11B-4537-BE75-3F642483C67F}" destId="{088A0C81-734B-4D06-9C61-8E48A19F57BF}" srcOrd="0" destOrd="0" presId="urn:microsoft.com/office/officeart/2005/8/layout/hierarchy1"/>
    <dgm:cxn modelId="{8006604D-8C3C-4927-9899-01781941E04C}" type="presParOf" srcId="{088A0C81-734B-4D06-9C61-8E48A19F57BF}" destId="{44A490E3-D1E3-421B-BF41-506BC509E7DF}" srcOrd="0" destOrd="0" presId="urn:microsoft.com/office/officeart/2005/8/layout/hierarchy1"/>
    <dgm:cxn modelId="{687BEDC4-D7A6-4DF8-8231-E1619021C595}" type="presParOf" srcId="{088A0C81-734B-4D06-9C61-8E48A19F57BF}" destId="{04CAAA05-F8E9-4116-AB99-B6C718B52C06}" srcOrd="1" destOrd="0" presId="urn:microsoft.com/office/officeart/2005/8/layout/hierarchy1"/>
    <dgm:cxn modelId="{61CDC2FE-95FC-4AB9-8EBA-166CD2D64CBD}" type="presParOf" srcId="{418F04B6-C11B-4537-BE75-3F642483C67F}" destId="{1A197D12-CEE3-4D62-BCAE-8240C0BEDEBA}" srcOrd="1" destOrd="0" presId="urn:microsoft.com/office/officeart/2005/8/layout/hierarchy1"/>
    <dgm:cxn modelId="{CE1BE99D-A71C-4BE2-8DE1-CEB1473ADB23}" type="presParOf" srcId="{9D8DA89C-E6A2-458A-ABE8-F6E1F3A1426A}" destId="{C4697C8C-1223-408A-A5B9-C49C40164DA4}" srcOrd="2" destOrd="0" presId="urn:microsoft.com/office/officeart/2005/8/layout/hierarchy1"/>
    <dgm:cxn modelId="{39C9EBE9-2EFE-48AB-96D7-4D822CCDA06E}" type="presParOf" srcId="{9D8DA89C-E6A2-458A-ABE8-F6E1F3A1426A}" destId="{CBAFDC3D-90CA-4495-8E02-94C5A362D790}" srcOrd="3" destOrd="0" presId="urn:microsoft.com/office/officeart/2005/8/layout/hierarchy1"/>
    <dgm:cxn modelId="{FE4BB98C-B501-43EF-9052-8C964C629B13}" type="presParOf" srcId="{CBAFDC3D-90CA-4495-8E02-94C5A362D790}" destId="{6F224FB2-E877-4ADE-B5FF-5AC720E012D2}" srcOrd="0" destOrd="0" presId="urn:microsoft.com/office/officeart/2005/8/layout/hierarchy1"/>
    <dgm:cxn modelId="{B2CED951-D213-425B-B2E6-395263DB0CF5}" type="presParOf" srcId="{6F224FB2-E877-4ADE-B5FF-5AC720E012D2}" destId="{397B06FF-C3D1-4364-953B-75D3C2A8B8DF}" srcOrd="0" destOrd="0" presId="urn:microsoft.com/office/officeart/2005/8/layout/hierarchy1"/>
    <dgm:cxn modelId="{C217399A-4F0B-43AC-A663-0F8FC12A717A}" type="presParOf" srcId="{6F224FB2-E877-4ADE-B5FF-5AC720E012D2}" destId="{AB3C2C89-CB36-4815-8A40-F3A6869D68CD}" srcOrd="1" destOrd="0" presId="urn:microsoft.com/office/officeart/2005/8/layout/hierarchy1"/>
    <dgm:cxn modelId="{2721184A-884E-4A04-BC2D-AFF9A3539FF2}" type="presParOf" srcId="{CBAFDC3D-90CA-4495-8E02-94C5A362D790}" destId="{C41C07F7-334C-49F0-874B-E8BB6C0F2D0D}" srcOrd="1" destOrd="0" presId="urn:microsoft.com/office/officeart/2005/8/layout/hierarchy1"/>
    <dgm:cxn modelId="{062A5B04-B49F-4A27-8771-BFD486B6B9E5}" type="presParOf" srcId="{C41C07F7-334C-49F0-874B-E8BB6C0F2D0D}" destId="{5757B53B-287D-47B9-B250-7F3A4FA69277}" srcOrd="0" destOrd="0" presId="urn:microsoft.com/office/officeart/2005/8/layout/hierarchy1"/>
    <dgm:cxn modelId="{77ECBAA1-0A45-4F76-BE98-578FAAFDA8C1}" type="presParOf" srcId="{C41C07F7-334C-49F0-874B-E8BB6C0F2D0D}" destId="{1481A26D-883B-4C34-9227-353093D8C57B}" srcOrd="1" destOrd="0" presId="urn:microsoft.com/office/officeart/2005/8/layout/hierarchy1"/>
    <dgm:cxn modelId="{E003017A-B231-4A2D-8840-B0C4D9750E01}" type="presParOf" srcId="{1481A26D-883B-4C34-9227-353093D8C57B}" destId="{67B88842-AB01-49B8-8FD0-AFE1A59A8722}" srcOrd="0" destOrd="0" presId="urn:microsoft.com/office/officeart/2005/8/layout/hierarchy1"/>
    <dgm:cxn modelId="{8A0CD577-2B3F-4C90-97E3-133C3C8B53DC}" type="presParOf" srcId="{67B88842-AB01-49B8-8FD0-AFE1A59A8722}" destId="{81A69915-23ED-4B26-B134-E49C5A2A8856}" srcOrd="0" destOrd="0" presId="urn:microsoft.com/office/officeart/2005/8/layout/hierarchy1"/>
    <dgm:cxn modelId="{F78BAA3B-971F-4CC9-9A3C-55BB80E24C3E}" type="presParOf" srcId="{67B88842-AB01-49B8-8FD0-AFE1A59A8722}" destId="{51526910-CAE3-4677-8EAC-4BC489073DA7}" srcOrd="1" destOrd="0" presId="urn:microsoft.com/office/officeart/2005/8/layout/hierarchy1"/>
    <dgm:cxn modelId="{1EB8F4E1-C9A0-4AEC-89CC-4F1EA15CEC9A}" type="presParOf" srcId="{1481A26D-883B-4C34-9227-353093D8C57B}" destId="{6C867B6C-F94B-4BAF-8FAF-B6A506978FBB}" srcOrd="1" destOrd="0" presId="urn:microsoft.com/office/officeart/2005/8/layout/hierarchy1"/>
    <dgm:cxn modelId="{F72CC794-FDB8-4AC7-99D2-C65F26A270EA}" type="presParOf" srcId="{C41C07F7-334C-49F0-874B-E8BB6C0F2D0D}" destId="{73A25951-14B4-4D2A-9AE1-12E047ACB472}" srcOrd="2" destOrd="0" presId="urn:microsoft.com/office/officeart/2005/8/layout/hierarchy1"/>
    <dgm:cxn modelId="{8DBAC95F-E71E-4DAC-AD84-233CFBE7EBAB}" type="presParOf" srcId="{C41C07F7-334C-49F0-874B-E8BB6C0F2D0D}" destId="{D310CF5B-8115-4567-A464-9AC7D93F8898}" srcOrd="3" destOrd="0" presId="urn:microsoft.com/office/officeart/2005/8/layout/hierarchy1"/>
    <dgm:cxn modelId="{2060500F-F425-4FC1-B980-1D6DEB39B365}" type="presParOf" srcId="{D310CF5B-8115-4567-A464-9AC7D93F8898}" destId="{4CBDDF3A-4437-4732-954B-D071084EB554}" srcOrd="0" destOrd="0" presId="urn:microsoft.com/office/officeart/2005/8/layout/hierarchy1"/>
    <dgm:cxn modelId="{ED6FEC79-E23C-45DE-902F-03BB54B2FF26}" type="presParOf" srcId="{4CBDDF3A-4437-4732-954B-D071084EB554}" destId="{A13FD649-A1C0-4313-844B-E3F71FB9B2D0}" srcOrd="0" destOrd="0" presId="urn:microsoft.com/office/officeart/2005/8/layout/hierarchy1"/>
    <dgm:cxn modelId="{52596C06-85EE-47D0-B63C-6A53324FA25C}" type="presParOf" srcId="{4CBDDF3A-4437-4732-954B-D071084EB554}" destId="{24A954B5-CF91-4146-8AC3-8BB6D6CCA4A7}" srcOrd="1" destOrd="0" presId="urn:microsoft.com/office/officeart/2005/8/layout/hierarchy1"/>
    <dgm:cxn modelId="{DEB7DBE9-2796-40FF-88C1-BACDBF589C2D}" type="presParOf" srcId="{D310CF5B-8115-4567-A464-9AC7D93F8898}" destId="{781DF032-55E5-43B3-8B74-3ADDD919A0DC}" srcOrd="1" destOrd="0" presId="urn:microsoft.com/office/officeart/2005/8/layout/hierarchy1"/>
    <dgm:cxn modelId="{C6290036-E7D2-4DB0-9ECE-6C376D98A041}" type="presParOf" srcId="{C41C07F7-334C-49F0-874B-E8BB6C0F2D0D}" destId="{84A1EF22-BAEE-4B74-88A6-C4168E543FA4}" srcOrd="4" destOrd="0" presId="urn:microsoft.com/office/officeart/2005/8/layout/hierarchy1"/>
    <dgm:cxn modelId="{7EC94D03-002F-45F1-BBD3-A70C23EB1FEC}" type="presParOf" srcId="{C41C07F7-334C-49F0-874B-E8BB6C0F2D0D}" destId="{CF4BE9A3-73E9-4381-BCAE-479F6AB25349}" srcOrd="5" destOrd="0" presId="urn:microsoft.com/office/officeart/2005/8/layout/hierarchy1"/>
    <dgm:cxn modelId="{89073DD3-F5ED-4185-BC24-079D3A7AA6AA}" type="presParOf" srcId="{CF4BE9A3-73E9-4381-BCAE-479F6AB25349}" destId="{6E5988BF-9D18-43E6-831B-02963E0DBC70}" srcOrd="0" destOrd="0" presId="urn:microsoft.com/office/officeart/2005/8/layout/hierarchy1"/>
    <dgm:cxn modelId="{ED37631F-884A-48D8-8F58-C2804E4D679A}" type="presParOf" srcId="{6E5988BF-9D18-43E6-831B-02963E0DBC70}" destId="{1D8468EF-C912-425F-9B57-F69700A3123D}" srcOrd="0" destOrd="0" presId="urn:microsoft.com/office/officeart/2005/8/layout/hierarchy1"/>
    <dgm:cxn modelId="{0077D238-74DC-4668-A14C-35F25D4AF733}" type="presParOf" srcId="{6E5988BF-9D18-43E6-831B-02963E0DBC70}" destId="{9DB06E66-8BB2-463D-9CB9-4E2BA3885CD0}" srcOrd="1" destOrd="0" presId="urn:microsoft.com/office/officeart/2005/8/layout/hierarchy1"/>
    <dgm:cxn modelId="{A36B7D30-3340-4163-AC92-FBEDE7702F7C}" type="presParOf" srcId="{CF4BE9A3-73E9-4381-BCAE-479F6AB25349}" destId="{1F05C4A3-160B-4039-BD92-7381C3CF158A}" srcOrd="1" destOrd="0" presId="urn:microsoft.com/office/officeart/2005/8/layout/hierarchy1"/>
    <dgm:cxn modelId="{FF824A89-9D25-4B99-95F6-E29E60B4E75E}" type="presParOf" srcId="{9D8DA89C-E6A2-458A-ABE8-F6E1F3A1426A}" destId="{9845C2F3-A3AC-46D5-BA2D-F91259D3B367}" srcOrd="4" destOrd="0" presId="urn:microsoft.com/office/officeart/2005/8/layout/hierarchy1"/>
    <dgm:cxn modelId="{281EA043-C97C-4E79-8D8D-5F5A0121FB46}" type="presParOf" srcId="{9D8DA89C-E6A2-458A-ABE8-F6E1F3A1426A}" destId="{4199B798-99FB-4CC8-A4E6-FC14BCD2E359}" srcOrd="5" destOrd="0" presId="urn:microsoft.com/office/officeart/2005/8/layout/hierarchy1"/>
    <dgm:cxn modelId="{6F2677BA-8092-491C-B235-C32550C21D5F}" type="presParOf" srcId="{4199B798-99FB-4CC8-A4E6-FC14BCD2E359}" destId="{736FD306-6985-4C38-AA68-D5D98597E15C}" srcOrd="0" destOrd="0" presId="urn:microsoft.com/office/officeart/2005/8/layout/hierarchy1"/>
    <dgm:cxn modelId="{B5B696DA-9EFF-430B-BB66-2DAE77EAB583}" type="presParOf" srcId="{736FD306-6985-4C38-AA68-D5D98597E15C}" destId="{7CF9AF17-455C-4EBD-B301-8CC245297C83}" srcOrd="0" destOrd="0" presId="urn:microsoft.com/office/officeart/2005/8/layout/hierarchy1"/>
    <dgm:cxn modelId="{0C3E4C20-D851-43F2-A6A9-6D8B333F6C92}" type="presParOf" srcId="{736FD306-6985-4C38-AA68-D5D98597E15C}" destId="{4B6F09BF-F486-48A3-89AF-1B2902F832D9}" srcOrd="1" destOrd="0" presId="urn:microsoft.com/office/officeart/2005/8/layout/hierarchy1"/>
    <dgm:cxn modelId="{444296CE-539D-419F-B67D-FF523A775EAA}" type="presParOf" srcId="{4199B798-99FB-4CC8-A4E6-FC14BCD2E359}" destId="{5DB668C0-0904-4343-875E-58ECE4EEBA86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A46F76-1BBE-4EB5-B03E-015FBA90226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40FF4B-588D-463E-9B96-31A5A8AEC646}">
      <dgm:prSet phldrT="[Текст]" custT="1"/>
      <dgm:spPr/>
      <dgm:t>
        <a:bodyPr/>
        <a:lstStyle/>
        <a:p>
          <a:r>
            <a:rPr lang="uk-UA" sz="1600" b="1" dirty="0" smtClean="0">
              <a:solidFill>
                <a:srgbClr val="006CFF"/>
              </a:solidFill>
            </a:rPr>
            <a:t>Спеціальна бюджетна дотація</a:t>
          </a:r>
          <a:endParaRPr lang="ru-RU" sz="1600" dirty="0"/>
        </a:p>
      </dgm:t>
    </dgm:pt>
    <dgm:pt modelId="{E94FE09F-CAE8-4077-9F5D-F21D98CEDF46}" type="parTrans" cxnId="{8BFF6238-E4A1-4E61-B9E8-221DA38E9DA0}">
      <dgm:prSet/>
      <dgm:spPr/>
      <dgm:t>
        <a:bodyPr/>
        <a:lstStyle/>
        <a:p>
          <a:endParaRPr lang="ru-RU" sz="1600"/>
        </a:p>
      </dgm:t>
    </dgm:pt>
    <dgm:pt modelId="{2A87E4AD-26E5-4F02-AF88-BA382B64A651}" type="sibTrans" cxnId="{8BFF6238-E4A1-4E61-B9E8-221DA38E9DA0}">
      <dgm:prSet/>
      <dgm:spPr/>
      <dgm:t>
        <a:bodyPr/>
        <a:lstStyle/>
        <a:p>
          <a:endParaRPr lang="ru-RU" sz="1600"/>
        </a:p>
      </dgm:t>
    </dgm:pt>
    <dgm:pt modelId="{1CBE1A8A-8BA5-49B4-9A3D-CB08BE578686}">
      <dgm:prSet phldrT="[Текст]" custT="1"/>
      <dgm:spPr/>
      <dgm:t>
        <a:bodyPr/>
        <a:lstStyle/>
        <a:p>
          <a:r>
            <a:rPr lang="uk-UA" sz="1600" dirty="0" smtClean="0"/>
            <a:t>Подали заявки 45 сільськогосподарських підприємств області</a:t>
          </a:r>
          <a:endParaRPr lang="ru-RU" sz="1600" dirty="0"/>
        </a:p>
      </dgm:t>
    </dgm:pt>
    <dgm:pt modelId="{C8B4712A-8B28-4496-B1E2-732F5B8B50F5}" type="parTrans" cxnId="{4451DD82-2AF6-4F9C-B8B3-FA95B652F683}">
      <dgm:prSet/>
      <dgm:spPr/>
      <dgm:t>
        <a:bodyPr/>
        <a:lstStyle/>
        <a:p>
          <a:endParaRPr lang="ru-RU" sz="1600"/>
        </a:p>
      </dgm:t>
    </dgm:pt>
    <dgm:pt modelId="{41EE7BE2-3347-49C1-804B-F29AFD56A449}" type="sibTrans" cxnId="{4451DD82-2AF6-4F9C-B8B3-FA95B652F683}">
      <dgm:prSet/>
      <dgm:spPr/>
      <dgm:t>
        <a:bodyPr/>
        <a:lstStyle/>
        <a:p>
          <a:endParaRPr lang="ru-RU" sz="1600"/>
        </a:p>
      </dgm:t>
    </dgm:pt>
    <dgm:pt modelId="{2B1C221F-03A1-434B-8633-EE31AB5894F1}">
      <dgm:prSet phldrT="[Текст]" custT="1"/>
      <dgm:spPr/>
      <dgm:t>
        <a:bodyPr/>
        <a:lstStyle/>
        <a:p>
          <a:r>
            <a:rPr lang="uk-UA" sz="1600" dirty="0" smtClean="0"/>
            <a:t>За утримання 6912 корів</a:t>
          </a:r>
          <a:endParaRPr lang="ru-RU" sz="1600" dirty="0"/>
        </a:p>
      </dgm:t>
    </dgm:pt>
    <dgm:pt modelId="{1F7EA8BD-2255-456E-B4AC-D0C57AE9D299}" type="parTrans" cxnId="{331B2A2E-5131-40F9-B945-9BAD7111D68F}">
      <dgm:prSet/>
      <dgm:spPr/>
      <dgm:t>
        <a:bodyPr/>
        <a:lstStyle/>
        <a:p>
          <a:endParaRPr lang="ru-RU" sz="1600"/>
        </a:p>
      </dgm:t>
    </dgm:pt>
    <dgm:pt modelId="{5C0119EA-AB96-4F17-B969-F57F777447EE}" type="sibTrans" cxnId="{331B2A2E-5131-40F9-B945-9BAD7111D68F}">
      <dgm:prSet/>
      <dgm:spPr/>
      <dgm:t>
        <a:bodyPr/>
        <a:lstStyle/>
        <a:p>
          <a:endParaRPr lang="ru-RU" sz="1600"/>
        </a:p>
      </dgm:t>
    </dgm:pt>
    <dgm:pt modelId="{73062EFB-E043-4F4C-AEF8-E600ED599569}">
      <dgm:prSet phldrT="[Текст]" custT="1"/>
      <dgm:spPr/>
      <dgm:t>
        <a:bodyPr/>
        <a:lstStyle/>
        <a:p>
          <a:r>
            <a:rPr lang="uk-UA" sz="1600" dirty="0" smtClean="0"/>
            <a:t>Управлінням координувалася підготовка та подача пакетів документів</a:t>
          </a:r>
          <a:endParaRPr lang="ru-RU" sz="1600" dirty="0"/>
        </a:p>
      </dgm:t>
    </dgm:pt>
    <dgm:pt modelId="{12C6AADF-FE5E-405C-AAA2-31551CF71500}" type="parTrans" cxnId="{CDE85CCE-9248-4051-87D3-F24A6CD30E46}">
      <dgm:prSet/>
      <dgm:spPr/>
      <dgm:t>
        <a:bodyPr/>
        <a:lstStyle/>
        <a:p>
          <a:endParaRPr lang="ru-RU" sz="1600"/>
        </a:p>
      </dgm:t>
    </dgm:pt>
    <dgm:pt modelId="{B915874C-0C9C-48ED-A393-F91050C1942C}" type="sibTrans" cxnId="{CDE85CCE-9248-4051-87D3-F24A6CD30E46}">
      <dgm:prSet/>
      <dgm:spPr/>
      <dgm:t>
        <a:bodyPr/>
        <a:lstStyle/>
        <a:p>
          <a:endParaRPr lang="ru-RU" sz="1600"/>
        </a:p>
      </dgm:t>
    </dgm:pt>
    <dgm:pt modelId="{462CFEED-04A3-4CB4-A61D-426AFAB1390F}">
      <dgm:prSet phldrT="[Текст]" custT="1"/>
      <dgm:spPr/>
      <dgm:t>
        <a:bodyPr/>
        <a:lstStyle/>
        <a:p>
          <a:r>
            <a:rPr lang="uk-UA" sz="1600" dirty="0" smtClean="0"/>
            <a:t>На суму 5,2 млн. грн.</a:t>
          </a:r>
          <a:endParaRPr lang="ru-RU" sz="1600" dirty="0"/>
        </a:p>
      </dgm:t>
    </dgm:pt>
    <dgm:pt modelId="{B8A7D3D3-5422-4FF7-B7AE-089A5593A1D5}" type="parTrans" cxnId="{78E3BBB7-9F69-4F94-9A1B-B409EE2C86E5}">
      <dgm:prSet/>
      <dgm:spPr/>
      <dgm:t>
        <a:bodyPr/>
        <a:lstStyle/>
        <a:p>
          <a:endParaRPr lang="ru-RU" sz="1600"/>
        </a:p>
      </dgm:t>
    </dgm:pt>
    <dgm:pt modelId="{9BA0475C-C1AA-42F2-9F31-17732DF1F0CC}" type="sibTrans" cxnId="{78E3BBB7-9F69-4F94-9A1B-B409EE2C86E5}">
      <dgm:prSet/>
      <dgm:spPr/>
      <dgm:t>
        <a:bodyPr/>
        <a:lstStyle/>
        <a:p>
          <a:endParaRPr lang="ru-RU" sz="1600"/>
        </a:p>
      </dgm:t>
    </dgm:pt>
    <dgm:pt modelId="{7A482D6F-7BF4-47A5-B68D-1423D48B6693}" type="pres">
      <dgm:prSet presAssocID="{74A46F76-1BBE-4EB5-B03E-015FBA90226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EB37F4-A872-4DCF-8622-EF4B30BE6811}" type="pres">
      <dgm:prSet presAssocID="{74A46F76-1BBE-4EB5-B03E-015FBA90226E}" presName="matrix" presStyleCnt="0"/>
      <dgm:spPr/>
    </dgm:pt>
    <dgm:pt modelId="{CD0B95A2-08C7-497D-BC00-B32C90C1038E}" type="pres">
      <dgm:prSet presAssocID="{74A46F76-1BBE-4EB5-B03E-015FBA90226E}" presName="tile1" presStyleLbl="node1" presStyleIdx="0" presStyleCnt="4"/>
      <dgm:spPr/>
      <dgm:t>
        <a:bodyPr/>
        <a:lstStyle/>
        <a:p>
          <a:endParaRPr lang="ru-RU"/>
        </a:p>
      </dgm:t>
    </dgm:pt>
    <dgm:pt modelId="{95C6449C-E1D4-48EA-BCE4-8BE67B530675}" type="pres">
      <dgm:prSet presAssocID="{74A46F76-1BBE-4EB5-B03E-015FBA90226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C0687-4EA0-4EDA-80CA-66374DA7FE82}" type="pres">
      <dgm:prSet presAssocID="{74A46F76-1BBE-4EB5-B03E-015FBA90226E}" presName="tile2" presStyleLbl="node1" presStyleIdx="1" presStyleCnt="4" custLinFactNeighborX="4444" custLinFactNeighborY="-480"/>
      <dgm:spPr/>
      <dgm:t>
        <a:bodyPr/>
        <a:lstStyle/>
        <a:p>
          <a:endParaRPr lang="ru-RU"/>
        </a:p>
      </dgm:t>
    </dgm:pt>
    <dgm:pt modelId="{8A5DC67E-DAFE-4E81-80A7-48AE62A4E887}" type="pres">
      <dgm:prSet presAssocID="{74A46F76-1BBE-4EB5-B03E-015FBA90226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44F13-9116-4A0D-A893-0A1D64461E69}" type="pres">
      <dgm:prSet presAssocID="{74A46F76-1BBE-4EB5-B03E-015FBA90226E}" presName="tile3" presStyleLbl="node1" presStyleIdx="2" presStyleCnt="4"/>
      <dgm:spPr/>
      <dgm:t>
        <a:bodyPr/>
        <a:lstStyle/>
        <a:p>
          <a:endParaRPr lang="ru-RU"/>
        </a:p>
      </dgm:t>
    </dgm:pt>
    <dgm:pt modelId="{A34512C0-AED7-4BD4-B8C7-01914299B7E7}" type="pres">
      <dgm:prSet presAssocID="{74A46F76-1BBE-4EB5-B03E-015FBA90226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23C43-8473-4504-8319-A09550B0FC87}" type="pres">
      <dgm:prSet presAssocID="{74A46F76-1BBE-4EB5-B03E-015FBA90226E}" presName="tile4" presStyleLbl="node1" presStyleIdx="3" presStyleCnt="4"/>
      <dgm:spPr/>
      <dgm:t>
        <a:bodyPr/>
        <a:lstStyle/>
        <a:p>
          <a:endParaRPr lang="ru-RU"/>
        </a:p>
      </dgm:t>
    </dgm:pt>
    <dgm:pt modelId="{059A76D0-81CD-40A5-8EE5-F6E3C9E02B1A}" type="pres">
      <dgm:prSet presAssocID="{74A46F76-1BBE-4EB5-B03E-015FBA90226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30501E-82A9-4D7B-ADBE-53F2F38B3385}" type="pres">
      <dgm:prSet presAssocID="{74A46F76-1BBE-4EB5-B03E-015FBA90226E}" presName="centerTile" presStyleLbl="fgShp" presStyleIdx="0" presStyleCnt="1" custScaleX="109904" custScaleY="13725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3EDA0F72-C75B-4DE4-B4F3-BB3A46A70EED}" type="presOf" srcId="{8F40FF4B-588D-463E-9B96-31A5A8AEC646}" destId="{D530501E-82A9-4D7B-ADBE-53F2F38B3385}" srcOrd="0" destOrd="0" presId="urn:microsoft.com/office/officeart/2005/8/layout/matrix1"/>
    <dgm:cxn modelId="{4451DD82-2AF6-4F9C-B8B3-FA95B652F683}" srcId="{8F40FF4B-588D-463E-9B96-31A5A8AEC646}" destId="{1CBE1A8A-8BA5-49B4-9A3D-CB08BE578686}" srcOrd="0" destOrd="0" parTransId="{C8B4712A-8B28-4496-B1E2-732F5B8B50F5}" sibTransId="{41EE7BE2-3347-49C1-804B-F29AFD56A449}"/>
    <dgm:cxn modelId="{9540FBD6-D1AB-4FC2-B995-A9E9B32565EA}" type="presOf" srcId="{1CBE1A8A-8BA5-49B4-9A3D-CB08BE578686}" destId="{CD0B95A2-08C7-497D-BC00-B32C90C1038E}" srcOrd="0" destOrd="0" presId="urn:microsoft.com/office/officeart/2005/8/layout/matrix1"/>
    <dgm:cxn modelId="{78E3BBB7-9F69-4F94-9A1B-B409EE2C86E5}" srcId="{8F40FF4B-588D-463E-9B96-31A5A8AEC646}" destId="{462CFEED-04A3-4CB4-A61D-426AFAB1390F}" srcOrd="3" destOrd="0" parTransId="{B8A7D3D3-5422-4FF7-B7AE-089A5593A1D5}" sibTransId="{9BA0475C-C1AA-42F2-9F31-17732DF1F0CC}"/>
    <dgm:cxn modelId="{8EE42227-8F83-47D6-B7BF-6A7248DCE9A7}" type="presOf" srcId="{2B1C221F-03A1-434B-8633-EE31AB5894F1}" destId="{A7AC0687-4EA0-4EDA-80CA-66374DA7FE82}" srcOrd="0" destOrd="0" presId="urn:microsoft.com/office/officeart/2005/8/layout/matrix1"/>
    <dgm:cxn modelId="{8BFF6238-E4A1-4E61-B9E8-221DA38E9DA0}" srcId="{74A46F76-1BBE-4EB5-B03E-015FBA90226E}" destId="{8F40FF4B-588D-463E-9B96-31A5A8AEC646}" srcOrd="0" destOrd="0" parTransId="{E94FE09F-CAE8-4077-9F5D-F21D98CEDF46}" sibTransId="{2A87E4AD-26E5-4F02-AF88-BA382B64A651}"/>
    <dgm:cxn modelId="{A29B9B4A-3C00-4944-AD85-C4ADA72B1CD8}" type="presOf" srcId="{73062EFB-E043-4F4C-AEF8-E600ED599569}" destId="{A34512C0-AED7-4BD4-B8C7-01914299B7E7}" srcOrd="1" destOrd="0" presId="urn:microsoft.com/office/officeart/2005/8/layout/matrix1"/>
    <dgm:cxn modelId="{7DD3A08D-9FE5-4FE0-B7C3-433641F1F7DD}" type="presOf" srcId="{462CFEED-04A3-4CB4-A61D-426AFAB1390F}" destId="{059A76D0-81CD-40A5-8EE5-F6E3C9E02B1A}" srcOrd="1" destOrd="0" presId="urn:microsoft.com/office/officeart/2005/8/layout/matrix1"/>
    <dgm:cxn modelId="{CDE85CCE-9248-4051-87D3-F24A6CD30E46}" srcId="{8F40FF4B-588D-463E-9B96-31A5A8AEC646}" destId="{73062EFB-E043-4F4C-AEF8-E600ED599569}" srcOrd="2" destOrd="0" parTransId="{12C6AADF-FE5E-405C-AAA2-31551CF71500}" sibTransId="{B915874C-0C9C-48ED-A393-F91050C1942C}"/>
    <dgm:cxn modelId="{328C8525-57CE-4EFC-BE21-67608BFC8A60}" type="presOf" srcId="{462CFEED-04A3-4CB4-A61D-426AFAB1390F}" destId="{57823C43-8473-4504-8319-A09550B0FC87}" srcOrd="0" destOrd="0" presId="urn:microsoft.com/office/officeart/2005/8/layout/matrix1"/>
    <dgm:cxn modelId="{31E4D03B-C4FD-44DE-A4BD-164B990F7E99}" type="presOf" srcId="{74A46F76-1BBE-4EB5-B03E-015FBA90226E}" destId="{7A482D6F-7BF4-47A5-B68D-1423D48B6693}" srcOrd="0" destOrd="0" presId="urn:microsoft.com/office/officeart/2005/8/layout/matrix1"/>
    <dgm:cxn modelId="{B5ACD362-8B41-4DE2-AAEE-EB385C4B18C1}" type="presOf" srcId="{1CBE1A8A-8BA5-49B4-9A3D-CB08BE578686}" destId="{95C6449C-E1D4-48EA-BCE4-8BE67B530675}" srcOrd="1" destOrd="0" presId="urn:microsoft.com/office/officeart/2005/8/layout/matrix1"/>
    <dgm:cxn modelId="{4DFD3E8E-C181-41C9-AFFB-B282F652163D}" type="presOf" srcId="{2B1C221F-03A1-434B-8633-EE31AB5894F1}" destId="{8A5DC67E-DAFE-4E81-80A7-48AE62A4E887}" srcOrd="1" destOrd="0" presId="urn:microsoft.com/office/officeart/2005/8/layout/matrix1"/>
    <dgm:cxn modelId="{27754225-CE9A-4D76-8DAA-455C7DF05F96}" type="presOf" srcId="{73062EFB-E043-4F4C-AEF8-E600ED599569}" destId="{32544F13-9116-4A0D-A893-0A1D64461E69}" srcOrd="0" destOrd="0" presId="urn:microsoft.com/office/officeart/2005/8/layout/matrix1"/>
    <dgm:cxn modelId="{331B2A2E-5131-40F9-B945-9BAD7111D68F}" srcId="{8F40FF4B-588D-463E-9B96-31A5A8AEC646}" destId="{2B1C221F-03A1-434B-8633-EE31AB5894F1}" srcOrd="1" destOrd="0" parTransId="{1F7EA8BD-2255-456E-B4AC-D0C57AE9D299}" sibTransId="{5C0119EA-AB96-4F17-B969-F57F777447EE}"/>
    <dgm:cxn modelId="{1E1C74B4-DD4B-4A2D-B197-63F8A84040C2}" type="presParOf" srcId="{7A482D6F-7BF4-47A5-B68D-1423D48B6693}" destId="{37EB37F4-A872-4DCF-8622-EF4B30BE6811}" srcOrd="0" destOrd="0" presId="urn:microsoft.com/office/officeart/2005/8/layout/matrix1"/>
    <dgm:cxn modelId="{C288B844-7457-4EBF-8016-7A1BF3FDCEE1}" type="presParOf" srcId="{37EB37F4-A872-4DCF-8622-EF4B30BE6811}" destId="{CD0B95A2-08C7-497D-BC00-B32C90C1038E}" srcOrd="0" destOrd="0" presId="urn:microsoft.com/office/officeart/2005/8/layout/matrix1"/>
    <dgm:cxn modelId="{697BEC69-DDDA-40AD-B179-431D98FEF8EC}" type="presParOf" srcId="{37EB37F4-A872-4DCF-8622-EF4B30BE6811}" destId="{95C6449C-E1D4-48EA-BCE4-8BE67B530675}" srcOrd="1" destOrd="0" presId="urn:microsoft.com/office/officeart/2005/8/layout/matrix1"/>
    <dgm:cxn modelId="{13EA97A0-C8B1-4149-A00C-AFABBBD29F56}" type="presParOf" srcId="{37EB37F4-A872-4DCF-8622-EF4B30BE6811}" destId="{A7AC0687-4EA0-4EDA-80CA-66374DA7FE82}" srcOrd="2" destOrd="0" presId="urn:microsoft.com/office/officeart/2005/8/layout/matrix1"/>
    <dgm:cxn modelId="{2B25B125-4773-452D-9ECA-223E2450D61D}" type="presParOf" srcId="{37EB37F4-A872-4DCF-8622-EF4B30BE6811}" destId="{8A5DC67E-DAFE-4E81-80A7-48AE62A4E887}" srcOrd="3" destOrd="0" presId="urn:microsoft.com/office/officeart/2005/8/layout/matrix1"/>
    <dgm:cxn modelId="{2AC6383D-832E-41E3-A4B0-6B4BE4C2F2A9}" type="presParOf" srcId="{37EB37F4-A872-4DCF-8622-EF4B30BE6811}" destId="{32544F13-9116-4A0D-A893-0A1D64461E69}" srcOrd="4" destOrd="0" presId="urn:microsoft.com/office/officeart/2005/8/layout/matrix1"/>
    <dgm:cxn modelId="{E72294A4-8223-45F8-913E-0ABCB4EA5987}" type="presParOf" srcId="{37EB37F4-A872-4DCF-8622-EF4B30BE6811}" destId="{A34512C0-AED7-4BD4-B8C7-01914299B7E7}" srcOrd="5" destOrd="0" presId="urn:microsoft.com/office/officeart/2005/8/layout/matrix1"/>
    <dgm:cxn modelId="{68CA2C7E-286D-45C0-87E7-9331B697A5B7}" type="presParOf" srcId="{37EB37F4-A872-4DCF-8622-EF4B30BE6811}" destId="{57823C43-8473-4504-8319-A09550B0FC87}" srcOrd="6" destOrd="0" presId="urn:microsoft.com/office/officeart/2005/8/layout/matrix1"/>
    <dgm:cxn modelId="{09F1DE28-60BE-4C59-B997-86010D6397C8}" type="presParOf" srcId="{37EB37F4-A872-4DCF-8622-EF4B30BE6811}" destId="{059A76D0-81CD-40A5-8EE5-F6E3C9E02B1A}" srcOrd="7" destOrd="0" presId="urn:microsoft.com/office/officeart/2005/8/layout/matrix1"/>
    <dgm:cxn modelId="{D111CC9A-87AF-4D19-8C2F-78D25375A486}" type="presParOf" srcId="{7A482D6F-7BF4-47A5-B68D-1423D48B6693}" destId="{D530501E-82A9-4D7B-ADBE-53F2F38B3385}" srcOrd="1" destOrd="0" presId="urn:microsoft.com/office/officeart/2005/8/layout/matrix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A7E707-E6D0-4B07-9BCA-EC5E3C80CAB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70279CC1-A32E-403D-885A-DA14C7690D91}">
      <dgm:prSet phldrT="[Текст]" custT="1"/>
      <dgm:spPr/>
      <dgm:t>
        <a:bodyPr/>
        <a:lstStyle/>
        <a:p>
          <a:endParaRPr lang="uk-UA" sz="1600" dirty="0" smtClean="0"/>
        </a:p>
        <a:p>
          <a:r>
            <a:rPr lang="uk-UA" sz="1600" dirty="0" smtClean="0"/>
            <a:t>Всі напрямки програми, окрім дотації на молодняк, реалізуються </a:t>
          </a:r>
          <a:r>
            <a:rPr lang="uk-UA" sz="1600" dirty="0" err="1" smtClean="0"/>
            <a:t>МінАПК</a:t>
          </a:r>
          <a:r>
            <a:rPr lang="uk-UA" sz="1600" dirty="0" smtClean="0"/>
            <a:t> через створену при міністерстві комісію або через державні банки</a:t>
          </a:r>
          <a:endParaRPr lang="ru-RU" sz="1600" dirty="0"/>
        </a:p>
      </dgm:t>
    </dgm:pt>
    <dgm:pt modelId="{46D9A6AE-3B9F-49E7-BF0E-4E1D837467C9}" type="parTrans" cxnId="{D4CFBC90-69F0-4E12-A4A2-80B9FDE86030}">
      <dgm:prSet/>
      <dgm:spPr/>
      <dgm:t>
        <a:bodyPr/>
        <a:lstStyle/>
        <a:p>
          <a:endParaRPr lang="ru-RU"/>
        </a:p>
      </dgm:t>
    </dgm:pt>
    <dgm:pt modelId="{11E1C45A-9DB3-4762-9420-12996C5B2C0B}" type="sibTrans" cxnId="{D4CFBC90-69F0-4E12-A4A2-80B9FDE86030}">
      <dgm:prSet/>
      <dgm:spPr/>
      <dgm:t>
        <a:bodyPr/>
        <a:lstStyle/>
        <a:p>
          <a:endParaRPr lang="ru-RU"/>
        </a:p>
      </dgm:t>
    </dgm:pt>
    <dgm:pt modelId="{62A52293-A978-4C06-A614-12AF94D88071}">
      <dgm:prSet phldrT="[Текст]" custT="1"/>
      <dgm:spPr/>
      <dgm:t>
        <a:bodyPr/>
        <a:lstStyle/>
        <a:p>
          <a:r>
            <a:rPr lang="uk-UA" sz="1400" dirty="0" smtClean="0"/>
            <a:t>Дотація на молодняк надається фізичним особам через органи місцевого самоврядування та узагальнюється управлінням для надання до </a:t>
          </a:r>
          <a:r>
            <a:rPr lang="uk-UA" sz="1400" dirty="0" err="1" smtClean="0"/>
            <a:t>МінАПК</a:t>
          </a:r>
          <a:endParaRPr lang="ru-RU" sz="1400" dirty="0"/>
        </a:p>
      </dgm:t>
    </dgm:pt>
    <dgm:pt modelId="{DF53DEA9-71BD-44A5-9C33-C9B89161B1E9}" type="parTrans" cxnId="{0C62E444-89A7-456D-A1EF-2F98C881CCFF}">
      <dgm:prSet/>
      <dgm:spPr/>
      <dgm:t>
        <a:bodyPr/>
        <a:lstStyle/>
        <a:p>
          <a:endParaRPr lang="ru-RU"/>
        </a:p>
      </dgm:t>
    </dgm:pt>
    <dgm:pt modelId="{18FD163A-D173-413E-9800-611457D11A7D}" type="sibTrans" cxnId="{0C62E444-89A7-456D-A1EF-2F98C881CCFF}">
      <dgm:prSet/>
      <dgm:spPr/>
      <dgm:t>
        <a:bodyPr/>
        <a:lstStyle/>
        <a:p>
          <a:endParaRPr lang="ru-RU"/>
        </a:p>
      </dgm:t>
    </dgm:pt>
    <dgm:pt modelId="{84859FB4-E26A-451F-8E4A-8406E30D1A3E}" type="pres">
      <dgm:prSet presAssocID="{21A7E707-E6D0-4B07-9BCA-EC5E3C80CAB1}" presName="Name0" presStyleCnt="0">
        <dgm:presLayoutVars>
          <dgm:dir/>
          <dgm:resizeHandles val="exact"/>
        </dgm:presLayoutVars>
      </dgm:prSet>
      <dgm:spPr/>
    </dgm:pt>
    <dgm:pt modelId="{4644AA0D-BADF-4ED2-A48B-84945C45B02C}" type="pres">
      <dgm:prSet presAssocID="{21A7E707-E6D0-4B07-9BCA-EC5E3C80CAB1}" presName="fgShape" presStyleLbl="fgShp" presStyleIdx="0" presStyleCnt="1" custScaleX="38384" custScaleY="80878" custLinFactNeighborY="42894"/>
      <dgm:spPr/>
    </dgm:pt>
    <dgm:pt modelId="{48838C38-B13B-47C9-80F6-893BF683DA0E}" type="pres">
      <dgm:prSet presAssocID="{21A7E707-E6D0-4B07-9BCA-EC5E3C80CAB1}" presName="linComp" presStyleCnt="0"/>
      <dgm:spPr/>
    </dgm:pt>
    <dgm:pt modelId="{6B41529C-8589-4A03-BF55-7658696B0D2E}" type="pres">
      <dgm:prSet presAssocID="{70279CC1-A32E-403D-885A-DA14C7690D91}" presName="compNode" presStyleCnt="0"/>
      <dgm:spPr/>
    </dgm:pt>
    <dgm:pt modelId="{742349C8-2BD8-4A7A-98EF-1411C72E7093}" type="pres">
      <dgm:prSet presAssocID="{70279CC1-A32E-403D-885A-DA14C7690D91}" presName="bkgdShape" presStyleLbl="node1" presStyleIdx="0" presStyleCnt="2"/>
      <dgm:spPr/>
      <dgm:t>
        <a:bodyPr/>
        <a:lstStyle/>
        <a:p>
          <a:endParaRPr lang="ru-RU"/>
        </a:p>
      </dgm:t>
    </dgm:pt>
    <dgm:pt modelId="{E5EB1FCB-4857-4388-B17C-6B6EC9780482}" type="pres">
      <dgm:prSet presAssocID="{70279CC1-A32E-403D-885A-DA14C7690D91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B4A3E-1CD1-4A24-9B09-FCDFD223E36E}" type="pres">
      <dgm:prSet presAssocID="{70279CC1-A32E-403D-885A-DA14C7690D91}" presName="invisiNode" presStyleLbl="node1" presStyleIdx="0" presStyleCnt="2"/>
      <dgm:spPr/>
    </dgm:pt>
    <dgm:pt modelId="{A1CD0153-EA4C-467A-8993-5A38B4AB9C5A}" type="pres">
      <dgm:prSet presAssocID="{70279CC1-A32E-403D-885A-DA14C7690D91}" presName="imagNode" presStyleLbl="fgImgPlace1" presStyleIdx="0" presStyleCnt="2" custScaleX="68336" custScaleY="6621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B495CE3-B418-4B9E-BB68-0CE340DD9369}" type="pres">
      <dgm:prSet presAssocID="{11E1C45A-9DB3-4762-9420-12996C5B2C0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CC6AA2F-C66A-4C42-9FC9-BD9099277EBB}" type="pres">
      <dgm:prSet presAssocID="{62A52293-A978-4C06-A614-12AF94D88071}" presName="compNode" presStyleCnt="0"/>
      <dgm:spPr/>
    </dgm:pt>
    <dgm:pt modelId="{74476613-C519-4E8C-BFF6-626ACD7CAE25}" type="pres">
      <dgm:prSet presAssocID="{62A52293-A978-4C06-A614-12AF94D88071}" presName="bkgdShape" presStyleLbl="node1" presStyleIdx="1" presStyleCnt="2"/>
      <dgm:spPr/>
      <dgm:t>
        <a:bodyPr/>
        <a:lstStyle/>
        <a:p>
          <a:endParaRPr lang="ru-RU"/>
        </a:p>
      </dgm:t>
    </dgm:pt>
    <dgm:pt modelId="{5DCA6138-8EDC-4A7F-8985-4383DD9E0D77}" type="pres">
      <dgm:prSet presAssocID="{62A52293-A978-4C06-A614-12AF94D88071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CAD62-16D1-4CA9-8759-59E32B04F5B5}" type="pres">
      <dgm:prSet presAssocID="{62A52293-A978-4C06-A614-12AF94D88071}" presName="invisiNode" presStyleLbl="node1" presStyleIdx="1" presStyleCnt="2"/>
      <dgm:spPr/>
    </dgm:pt>
    <dgm:pt modelId="{BFFD3B47-0666-46E9-B7B6-5A9AA41A6D88}" type="pres">
      <dgm:prSet presAssocID="{62A52293-A978-4C06-A614-12AF94D88071}" presName="imagNode" presStyleLbl="fgImgPlace1" presStyleIdx="1" presStyleCnt="2" custScaleX="70348" custScaleY="6765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0C62E444-89A7-456D-A1EF-2F98C881CCFF}" srcId="{21A7E707-E6D0-4B07-9BCA-EC5E3C80CAB1}" destId="{62A52293-A978-4C06-A614-12AF94D88071}" srcOrd="1" destOrd="0" parTransId="{DF53DEA9-71BD-44A5-9C33-C9B89161B1E9}" sibTransId="{18FD163A-D173-413E-9800-611457D11A7D}"/>
    <dgm:cxn modelId="{FE4FD913-8D48-4122-94B0-08C91BF534B6}" type="presOf" srcId="{62A52293-A978-4C06-A614-12AF94D88071}" destId="{74476613-C519-4E8C-BFF6-626ACD7CAE25}" srcOrd="0" destOrd="0" presId="urn:microsoft.com/office/officeart/2005/8/layout/hList7"/>
    <dgm:cxn modelId="{B078757E-2ABD-408F-A218-DAF3D0F8A566}" type="presOf" srcId="{70279CC1-A32E-403D-885A-DA14C7690D91}" destId="{742349C8-2BD8-4A7A-98EF-1411C72E7093}" srcOrd="0" destOrd="0" presId="urn:microsoft.com/office/officeart/2005/8/layout/hList7"/>
    <dgm:cxn modelId="{5BF0D038-7904-4114-AF93-DD5693294F1B}" type="presOf" srcId="{70279CC1-A32E-403D-885A-DA14C7690D91}" destId="{E5EB1FCB-4857-4388-B17C-6B6EC9780482}" srcOrd="1" destOrd="0" presId="urn:microsoft.com/office/officeart/2005/8/layout/hList7"/>
    <dgm:cxn modelId="{38D25A14-6C34-49E8-9BFE-31B572394086}" type="presOf" srcId="{62A52293-A978-4C06-A614-12AF94D88071}" destId="{5DCA6138-8EDC-4A7F-8985-4383DD9E0D77}" srcOrd="1" destOrd="0" presId="urn:microsoft.com/office/officeart/2005/8/layout/hList7"/>
    <dgm:cxn modelId="{D4CFBC90-69F0-4E12-A4A2-80B9FDE86030}" srcId="{21A7E707-E6D0-4B07-9BCA-EC5E3C80CAB1}" destId="{70279CC1-A32E-403D-885A-DA14C7690D91}" srcOrd="0" destOrd="0" parTransId="{46D9A6AE-3B9F-49E7-BF0E-4E1D837467C9}" sibTransId="{11E1C45A-9DB3-4762-9420-12996C5B2C0B}"/>
    <dgm:cxn modelId="{C5CDD92B-D8B8-4439-965C-380CCD8AA0BF}" type="presOf" srcId="{21A7E707-E6D0-4B07-9BCA-EC5E3C80CAB1}" destId="{84859FB4-E26A-451F-8E4A-8406E30D1A3E}" srcOrd="0" destOrd="0" presId="urn:microsoft.com/office/officeart/2005/8/layout/hList7"/>
    <dgm:cxn modelId="{DFD428E6-4336-4095-BC12-4DA5D4C22268}" type="presOf" srcId="{11E1C45A-9DB3-4762-9420-12996C5B2C0B}" destId="{AB495CE3-B418-4B9E-BB68-0CE340DD9369}" srcOrd="0" destOrd="0" presId="urn:microsoft.com/office/officeart/2005/8/layout/hList7"/>
    <dgm:cxn modelId="{262311C6-203B-4323-BF33-0E29B889048D}" type="presParOf" srcId="{84859FB4-E26A-451F-8E4A-8406E30D1A3E}" destId="{4644AA0D-BADF-4ED2-A48B-84945C45B02C}" srcOrd="0" destOrd="0" presId="urn:microsoft.com/office/officeart/2005/8/layout/hList7"/>
    <dgm:cxn modelId="{86B8BEAD-F1FE-482C-A237-F6D299C89F8C}" type="presParOf" srcId="{84859FB4-E26A-451F-8E4A-8406E30D1A3E}" destId="{48838C38-B13B-47C9-80F6-893BF683DA0E}" srcOrd="1" destOrd="0" presId="urn:microsoft.com/office/officeart/2005/8/layout/hList7"/>
    <dgm:cxn modelId="{33DB393E-4DA3-417E-AC48-5A262F5515C8}" type="presParOf" srcId="{48838C38-B13B-47C9-80F6-893BF683DA0E}" destId="{6B41529C-8589-4A03-BF55-7658696B0D2E}" srcOrd="0" destOrd="0" presId="urn:microsoft.com/office/officeart/2005/8/layout/hList7"/>
    <dgm:cxn modelId="{A54BFC58-C2B2-46F2-8B9E-311E01C7692B}" type="presParOf" srcId="{6B41529C-8589-4A03-BF55-7658696B0D2E}" destId="{742349C8-2BD8-4A7A-98EF-1411C72E7093}" srcOrd="0" destOrd="0" presId="urn:microsoft.com/office/officeart/2005/8/layout/hList7"/>
    <dgm:cxn modelId="{182479D3-9C4D-4F76-99B8-A34E6E88AA4C}" type="presParOf" srcId="{6B41529C-8589-4A03-BF55-7658696B0D2E}" destId="{E5EB1FCB-4857-4388-B17C-6B6EC9780482}" srcOrd="1" destOrd="0" presId="urn:microsoft.com/office/officeart/2005/8/layout/hList7"/>
    <dgm:cxn modelId="{290F9489-F8E0-4D58-92F0-325DE830992D}" type="presParOf" srcId="{6B41529C-8589-4A03-BF55-7658696B0D2E}" destId="{DC7B4A3E-1CD1-4A24-9B09-FCDFD223E36E}" srcOrd="2" destOrd="0" presId="urn:microsoft.com/office/officeart/2005/8/layout/hList7"/>
    <dgm:cxn modelId="{8938525C-0DAF-4211-9305-C55EE1BC661E}" type="presParOf" srcId="{6B41529C-8589-4A03-BF55-7658696B0D2E}" destId="{A1CD0153-EA4C-467A-8993-5A38B4AB9C5A}" srcOrd="3" destOrd="0" presId="urn:microsoft.com/office/officeart/2005/8/layout/hList7"/>
    <dgm:cxn modelId="{CE4BC999-9247-41EB-864D-46929A46B200}" type="presParOf" srcId="{48838C38-B13B-47C9-80F6-893BF683DA0E}" destId="{AB495CE3-B418-4B9E-BB68-0CE340DD9369}" srcOrd="1" destOrd="0" presId="urn:microsoft.com/office/officeart/2005/8/layout/hList7"/>
    <dgm:cxn modelId="{5D64D1D3-6D5C-432D-9343-980DA0FD1711}" type="presParOf" srcId="{48838C38-B13B-47C9-80F6-893BF683DA0E}" destId="{3CC6AA2F-C66A-4C42-9FC9-BD9099277EBB}" srcOrd="2" destOrd="0" presId="urn:microsoft.com/office/officeart/2005/8/layout/hList7"/>
    <dgm:cxn modelId="{CD19284E-8A74-427A-B84C-A17B2027A666}" type="presParOf" srcId="{3CC6AA2F-C66A-4C42-9FC9-BD9099277EBB}" destId="{74476613-C519-4E8C-BFF6-626ACD7CAE25}" srcOrd="0" destOrd="0" presId="urn:microsoft.com/office/officeart/2005/8/layout/hList7"/>
    <dgm:cxn modelId="{5F3BA600-59C5-4D22-8F12-20F514BFD920}" type="presParOf" srcId="{3CC6AA2F-C66A-4C42-9FC9-BD9099277EBB}" destId="{5DCA6138-8EDC-4A7F-8985-4383DD9E0D77}" srcOrd="1" destOrd="0" presId="urn:microsoft.com/office/officeart/2005/8/layout/hList7"/>
    <dgm:cxn modelId="{05D35FB7-26A9-4943-BEF6-B51E1ABBE0AD}" type="presParOf" srcId="{3CC6AA2F-C66A-4C42-9FC9-BD9099277EBB}" destId="{35FCAD62-16D1-4CA9-8759-59E32B04F5B5}" srcOrd="2" destOrd="0" presId="urn:microsoft.com/office/officeart/2005/8/layout/hList7"/>
    <dgm:cxn modelId="{A5BC12A5-217D-450F-B901-DE9DF0BDDD82}" type="presParOf" srcId="{3CC6AA2F-C66A-4C42-9FC9-BD9099277EBB}" destId="{BFFD3B47-0666-46E9-B7B6-5A9AA41A6D88}" srcOrd="3" destOrd="0" presId="urn:microsoft.com/office/officeart/2005/8/layout/hList7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A46F76-1BBE-4EB5-B03E-015FBA90226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40FF4B-588D-463E-9B96-31A5A8AEC646}">
      <dgm:prSet phldrT="[Текст]" custT="1"/>
      <dgm:spPr/>
      <dgm:t>
        <a:bodyPr/>
        <a:lstStyle/>
        <a:p>
          <a:r>
            <a:rPr lang="uk-UA" sz="1600" b="1" dirty="0" smtClean="0">
              <a:solidFill>
                <a:srgbClr val="006CFF"/>
              </a:solidFill>
            </a:rPr>
            <a:t>Дотація на молодняк        </a:t>
          </a:r>
          <a:r>
            <a:rPr lang="uk-UA" sz="1000" b="1" dirty="0" smtClean="0">
              <a:solidFill>
                <a:srgbClr val="006CFF"/>
              </a:solidFill>
            </a:rPr>
            <a:t>(станом на 01.05)</a:t>
          </a:r>
          <a:endParaRPr lang="ru-RU" sz="1000" dirty="0"/>
        </a:p>
      </dgm:t>
    </dgm:pt>
    <dgm:pt modelId="{E94FE09F-CAE8-4077-9F5D-F21D98CEDF46}" type="parTrans" cxnId="{8BFF6238-E4A1-4E61-B9E8-221DA38E9DA0}">
      <dgm:prSet/>
      <dgm:spPr/>
      <dgm:t>
        <a:bodyPr/>
        <a:lstStyle/>
        <a:p>
          <a:endParaRPr lang="ru-RU"/>
        </a:p>
      </dgm:t>
    </dgm:pt>
    <dgm:pt modelId="{2A87E4AD-26E5-4F02-AF88-BA382B64A651}" type="sibTrans" cxnId="{8BFF6238-E4A1-4E61-B9E8-221DA38E9DA0}">
      <dgm:prSet/>
      <dgm:spPr/>
      <dgm:t>
        <a:bodyPr/>
        <a:lstStyle/>
        <a:p>
          <a:endParaRPr lang="ru-RU"/>
        </a:p>
      </dgm:t>
    </dgm:pt>
    <dgm:pt modelId="{1CBE1A8A-8BA5-49B4-9A3D-CB08BE578686}">
      <dgm:prSet phldrT="[Текст]" custT="1"/>
      <dgm:spPr/>
      <dgm:t>
        <a:bodyPr/>
        <a:lstStyle/>
        <a:p>
          <a:r>
            <a:rPr lang="uk-UA" sz="1800" dirty="0" smtClean="0"/>
            <a:t>Звернулися 277 фізичних осіб</a:t>
          </a:r>
          <a:endParaRPr lang="ru-RU" sz="1800" dirty="0"/>
        </a:p>
      </dgm:t>
    </dgm:pt>
    <dgm:pt modelId="{C8B4712A-8B28-4496-B1E2-732F5B8B50F5}" type="parTrans" cxnId="{4451DD82-2AF6-4F9C-B8B3-FA95B652F683}">
      <dgm:prSet/>
      <dgm:spPr/>
      <dgm:t>
        <a:bodyPr/>
        <a:lstStyle/>
        <a:p>
          <a:endParaRPr lang="ru-RU"/>
        </a:p>
      </dgm:t>
    </dgm:pt>
    <dgm:pt modelId="{41EE7BE2-3347-49C1-804B-F29AFD56A449}" type="sibTrans" cxnId="{4451DD82-2AF6-4F9C-B8B3-FA95B652F683}">
      <dgm:prSet/>
      <dgm:spPr/>
      <dgm:t>
        <a:bodyPr/>
        <a:lstStyle/>
        <a:p>
          <a:endParaRPr lang="ru-RU"/>
        </a:p>
      </dgm:t>
    </dgm:pt>
    <dgm:pt modelId="{2B1C221F-03A1-434B-8633-EE31AB5894F1}">
      <dgm:prSet phldrT="[Текст]"/>
      <dgm:spPr/>
      <dgm:t>
        <a:bodyPr/>
        <a:lstStyle/>
        <a:p>
          <a:r>
            <a:rPr lang="uk-UA" dirty="0" smtClean="0"/>
            <a:t>За утримання 902 телят</a:t>
          </a:r>
          <a:endParaRPr lang="ru-RU" dirty="0"/>
        </a:p>
      </dgm:t>
    </dgm:pt>
    <dgm:pt modelId="{1F7EA8BD-2255-456E-B4AC-D0C57AE9D299}" type="parTrans" cxnId="{331B2A2E-5131-40F9-B945-9BAD7111D68F}">
      <dgm:prSet/>
      <dgm:spPr/>
      <dgm:t>
        <a:bodyPr/>
        <a:lstStyle/>
        <a:p>
          <a:endParaRPr lang="ru-RU"/>
        </a:p>
      </dgm:t>
    </dgm:pt>
    <dgm:pt modelId="{5C0119EA-AB96-4F17-B969-F57F777447EE}" type="sibTrans" cxnId="{331B2A2E-5131-40F9-B945-9BAD7111D68F}">
      <dgm:prSet/>
      <dgm:spPr/>
      <dgm:t>
        <a:bodyPr/>
        <a:lstStyle/>
        <a:p>
          <a:endParaRPr lang="ru-RU"/>
        </a:p>
      </dgm:t>
    </dgm:pt>
    <dgm:pt modelId="{73062EFB-E043-4F4C-AEF8-E600ED599569}">
      <dgm:prSet phldrT="[Текст]"/>
      <dgm:spPr/>
      <dgm:t>
        <a:bodyPr/>
        <a:lstStyle/>
        <a:p>
          <a:r>
            <a:rPr lang="uk-UA" dirty="0" smtClean="0"/>
            <a:t>Документи подали 80 органів місцевого самоврядування</a:t>
          </a:r>
          <a:endParaRPr lang="ru-RU" dirty="0"/>
        </a:p>
      </dgm:t>
    </dgm:pt>
    <dgm:pt modelId="{12C6AADF-FE5E-405C-AAA2-31551CF71500}" type="parTrans" cxnId="{CDE85CCE-9248-4051-87D3-F24A6CD30E46}">
      <dgm:prSet/>
      <dgm:spPr/>
      <dgm:t>
        <a:bodyPr/>
        <a:lstStyle/>
        <a:p>
          <a:endParaRPr lang="ru-RU"/>
        </a:p>
      </dgm:t>
    </dgm:pt>
    <dgm:pt modelId="{B915874C-0C9C-48ED-A393-F91050C1942C}" type="sibTrans" cxnId="{CDE85CCE-9248-4051-87D3-F24A6CD30E46}">
      <dgm:prSet/>
      <dgm:spPr/>
      <dgm:t>
        <a:bodyPr/>
        <a:lstStyle/>
        <a:p>
          <a:endParaRPr lang="ru-RU"/>
        </a:p>
      </dgm:t>
    </dgm:pt>
    <dgm:pt modelId="{462CFEED-04A3-4CB4-A61D-426AFAB1390F}">
      <dgm:prSet phldrT="[Текст]"/>
      <dgm:spPr/>
      <dgm:t>
        <a:bodyPr/>
        <a:lstStyle/>
        <a:p>
          <a:r>
            <a:rPr lang="uk-UA" dirty="0" smtClean="0"/>
            <a:t>На суму 496,6 тис. грн.</a:t>
          </a:r>
          <a:endParaRPr lang="ru-RU" dirty="0"/>
        </a:p>
      </dgm:t>
    </dgm:pt>
    <dgm:pt modelId="{B8A7D3D3-5422-4FF7-B7AE-089A5593A1D5}" type="parTrans" cxnId="{78E3BBB7-9F69-4F94-9A1B-B409EE2C86E5}">
      <dgm:prSet/>
      <dgm:spPr/>
      <dgm:t>
        <a:bodyPr/>
        <a:lstStyle/>
        <a:p>
          <a:endParaRPr lang="ru-RU"/>
        </a:p>
      </dgm:t>
    </dgm:pt>
    <dgm:pt modelId="{9BA0475C-C1AA-42F2-9F31-17732DF1F0CC}" type="sibTrans" cxnId="{78E3BBB7-9F69-4F94-9A1B-B409EE2C86E5}">
      <dgm:prSet/>
      <dgm:spPr/>
      <dgm:t>
        <a:bodyPr/>
        <a:lstStyle/>
        <a:p>
          <a:endParaRPr lang="ru-RU"/>
        </a:p>
      </dgm:t>
    </dgm:pt>
    <dgm:pt modelId="{7A482D6F-7BF4-47A5-B68D-1423D48B6693}" type="pres">
      <dgm:prSet presAssocID="{74A46F76-1BBE-4EB5-B03E-015FBA90226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EB37F4-A872-4DCF-8622-EF4B30BE6811}" type="pres">
      <dgm:prSet presAssocID="{74A46F76-1BBE-4EB5-B03E-015FBA90226E}" presName="matrix" presStyleCnt="0"/>
      <dgm:spPr/>
    </dgm:pt>
    <dgm:pt modelId="{CD0B95A2-08C7-497D-BC00-B32C90C1038E}" type="pres">
      <dgm:prSet presAssocID="{74A46F76-1BBE-4EB5-B03E-015FBA90226E}" presName="tile1" presStyleLbl="node1" presStyleIdx="0" presStyleCnt="4"/>
      <dgm:spPr/>
      <dgm:t>
        <a:bodyPr/>
        <a:lstStyle/>
        <a:p>
          <a:endParaRPr lang="ru-RU"/>
        </a:p>
      </dgm:t>
    </dgm:pt>
    <dgm:pt modelId="{95C6449C-E1D4-48EA-BCE4-8BE67B530675}" type="pres">
      <dgm:prSet presAssocID="{74A46F76-1BBE-4EB5-B03E-015FBA90226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C0687-4EA0-4EDA-80CA-66374DA7FE82}" type="pres">
      <dgm:prSet presAssocID="{74A46F76-1BBE-4EB5-B03E-015FBA90226E}" presName="tile2" presStyleLbl="node1" presStyleIdx="1" presStyleCnt="4" custLinFactNeighborX="4444" custLinFactNeighborY="-480"/>
      <dgm:spPr/>
      <dgm:t>
        <a:bodyPr/>
        <a:lstStyle/>
        <a:p>
          <a:endParaRPr lang="ru-RU"/>
        </a:p>
      </dgm:t>
    </dgm:pt>
    <dgm:pt modelId="{8A5DC67E-DAFE-4E81-80A7-48AE62A4E887}" type="pres">
      <dgm:prSet presAssocID="{74A46F76-1BBE-4EB5-B03E-015FBA90226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44F13-9116-4A0D-A893-0A1D64461E69}" type="pres">
      <dgm:prSet presAssocID="{74A46F76-1BBE-4EB5-B03E-015FBA90226E}" presName="tile3" presStyleLbl="node1" presStyleIdx="2" presStyleCnt="4"/>
      <dgm:spPr/>
      <dgm:t>
        <a:bodyPr/>
        <a:lstStyle/>
        <a:p>
          <a:endParaRPr lang="ru-RU"/>
        </a:p>
      </dgm:t>
    </dgm:pt>
    <dgm:pt modelId="{A34512C0-AED7-4BD4-B8C7-01914299B7E7}" type="pres">
      <dgm:prSet presAssocID="{74A46F76-1BBE-4EB5-B03E-015FBA90226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23C43-8473-4504-8319-A09550B0FC87}" type="pres">
      <dgm:prSet presAssocID="{74A46F76-1BBE-4EB5-B03E-015FBA90226E}" presName="tile4" presStyleLbl="node1" presStyleIdx="3" presStyleCnt="4"/>
      <dgm:spPr/>
      <dgm:t>
        <a:bodyPr/>
        <a:lstStyle/>
        <a:p>
          <a:endParaRPr lang="ru-RU"/>
        </a:p>
      </dgm:t>
    </dgm:pt>
    <dgm:pt modelId="{059A76D0-81CD-40A5-8EE5-F6E3C9E02B1A}" type="pres">
      <dgm:prSet presAssocID="{74A46F76-1BBE-4EB5-B03E-015FBA90226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30501E-82A9-4D7B-ADBE-53F2F38B3385}" type="pres">
      <dgm:prSet presAssocID="{74A46F76-1BBE-4EB5-B03E-015FBA90226E}" presName="centerTile" presStyleLbl="fgShp" presStyleIdx="0" presStyleCnt="1" custScaleX="102657" custScaleY="13431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451DD82-2AF6-4F9C-B8B3-FA95B652F683}" srcId="{8F40FF4B-588D-463E-9B96-31A5A8AEC646}" destId="{1CBE1A8A-8BA5-49B4-9A3D-CB08BE578686}" srcOrd="0" destOrd="0" parTransId="{C8B4712A-8B28-4496-B1E2-732F5B8B50F5}" sibTransId="{41EE7BE2-3347-49C1-804B-F29AFD56A449}"/>
    <dgm:cxn modelId="{6FFB8F9D-157C-4BD3-A968-952541B4472D}" type="presOf" srcId="{2B1C221F-03A1-434B-8633-EE31AB5894F1}" destId="{8A5DC67E-DAFE-4E81-80A7-48AE62A4E887}" srcOrd="1" destOrd="0" presId="urn:microsoft.com/office/officeart/2005/8/layout/matrix1"/>
    <dgm:cxn modelId="{78E3BBB7-9F69-4F94-9A1B-B409EE2C86E5}" srcId="{8F40FF4B-588D-463E-9B96-31A5A8AEC646}" destId="{462CFEED-04A3-4CB4-A61D-426AFAB1390F}" srcOrd="3" destOrd="0" parTransId="{B8A7D3D3-5422-4FF7-B7AE-089A5593A1D5}" sibTransId="{9BA0475C-C1AA-42F2-9F31-17732DF1F0CC}"/>
    <dgm:cxn modelId="{21F72781-FB3E-423E-BA29-D7E0E73066E4}" type="presOf" srcId="{1CBE1A8A-8BA5-49B4-9A3D-CB08BE578686}" destId="{95C6449C-E1D4-48EA-BCE4-8BE67B530675}" srcOrd="1" destOrd="0" presId="urn:microsoft.com/office/officeart/2005/8/layout/matrix1"/>
    <dgm:cxn modelId="{8BFF6238-E4A1-4E61-B9E8-221DA38E9DA0}" srcId="{74A46F76-1BBE-4EB5-B03E-015FBA90226E}" destId="{8F40FF4B-588D-463E-9B96-31A5A8AEC646}" srcOrd="0" destOrd="0" parTransId="{E94FE09F-CAE8-4077-9F5D-F21D98CEDF46}" sibTransId="{2A87E4AD-26E5-4F02-AF88-BA382B64A651}"/>
    <dgm:cxn modelId="{D160B3E5-53CA-450E-82B5-9FC56427D542}" type="presOf" srcId="{8F40FF4B-588D-463E-9B96-31A5A8AEC646}" destId="{D530501E-82A9-4D7B-ADBE-53F2F38B3385}" srcOrd="0" destOrd="0" presId="urn:microsoft.com/office/officeart/2005/8/layout/matrix1"/>
    <dgm:cxn modelId="{CDE85CCE-9248-4051-87D3-F24A6CD30E46}" srcId="{8F40FF4B-588D-463E-9B96-31A5A8AEC646}" destId="{73062EFB-E043-4F4C-AEF8-E600ED599569}" srcOrd="2" destOrd="0" parTransId="{12C6AADF-FE5E-405C-AAA2-31551CF71500}" sibTransId="{B915874C-0C9C-48ED-A393-F91050C1942C}"/>
    <dgm:cxn modelId="{686C102F-FD20-4D83-A195-E551DAF61213}" type="presOf" srcId="{462CFEED-04A3-4CB4-A61D-426AFAB1390F}" destId="{57823C43-8473-4504-8319-A09550B0FC87}" srcOrd="0" destOrd="0" presId="urn:microsoft.com/office/officeart/2005/8/layout/matrix1"/>
    <dgm:cxn modelId="{E1079437-62A7-42E7-836F-3B4FA6F6B9E5}" type="presOf" srcId="{2B1C221F-03A1-434B-8633-EE31AB5894F1}" destId="{A7AC0687-4EA0-4EDA-80CA-66374DA7FE82}" srcOrd="0" destOrd="0" presId="urn:microsoft.com/office/officeart/2005/8/layout/matrix1"/>
    <dgm:cxn modelId="{744D0975-FF11-44D8-AA34-F0E08D6CAA54}" type="presOf" srcId="{73062EFB-E043-4F4C-AEF8-E600ED599569}" destId="{32544F13-9116-4A0D-A893-0A1D64461E69}" srcOrd="0" destOrd="0" presId="urn:microsoft.com/office/officeart/2005/8/layout/matrix1"/>
    <dgm:cxn modelId="{E8AFE83C-C309-4C2A-AD8A-31D04E55F393}" type="presOf" srcId="{74A46F76-1BBE-4EB5-B03E-015FBA90226E}" destId="{7A482D6F-7BF4-47A5-B68D-1423D48B6693}" srcOrd="0" destOrd="0" presId="urn:microsoft.com/office/officeart/2005/8/layout/matrix1"/>
    <dgm:cxn modelId="{24CFD8EC-5A5F-4B54-82B8-329AAA07FCEE}" type="presOf" srcId="{462CFEED-04A3-4CB4-A61D-426AFAB1390F}" destId="{059A76D0-81CD-40A5-8EE5-F6E3C9E02B1A}" srcOrd="1" destOrd="0" presId="urn:microsoft.com/office/officeart/2005/8/layout/matrix1"/>
    <dgm:cxn modelId="{1EA85105-E9E7-43C5-B654-8178DBC4DB5B}" type="presOf" srcId="{73062EFB-E043-4F4C-AEF8-E600ED599569}" destId="{A34512C0-AED7-4BD4-B8C7-01914299B7E7}" srcOrd="1" destOrd="0" presId="urn:microsoft.com/office/officeart/2005/8/layout/matrix1"/>
    <dgm:cxn modelId="{66C123B8-8977-4BA6-9936-9BA855E1A331}" type="presOf" srcId="{1CBE1A8A-8BA5-49B4-9A3D-CB08BE578686}" destId="{CD0B95A2-08C7-497D-BC00-B32C90C1038E}" srcOrd="0" destOrd="0" presId="urn:microsoft.com/office/officeart/2005/8/layout/matrix1"/>
    <dgm:cxn modelId="{331B2A2E-5131-40F9-B945-9BAD7111D68F}" srcId="{8F40FF4B-588D-463E-9B96-31A5A8AEC646}" destId="{2B1C221F-03A1-434B-8633-EE31AB5894F1}" srcOrd="1" destOrd="0" parTransId="{1F7EA8BD-2255-456E-B4AC-D0C57AE9D299}" sibTransId="{5C0119EA-AB96-4F17-B969-F57F777447EE}"/>
    <dgm:cxn modelId="{1E69F54F-A622-42F0-A8BE-03B254B347F4}" type="presParOf" srcId="{7A482D6F-7BF4-47A5-B68D-1423D48B6693}" destId="{37EB37F4-A872-4DCF-8622-EF4B30BE6811}" srcOrd="0" destOrd="0" presId="urn:microsoft.com/office/officeart/2005/8/layout/matrix1"/>
    <dgm:cxn modelId="{87E44616-2400-4B19-9BC6-06F98849C9BA}" type="presParOf" srcId="{37EB37F4-A872-4DCF-8622-EF4B30BE6811}" destId="{CD0B95A2-08C7-497D-BC00-B32C90C1038E}" srcOrd="0" destOrd="0" presId="urn:microsoft.com/office/officeart/2005/8/layout/matrix1"/>
    <dgm:cxn modelId="{9DDC8341-086D-4BBC-929F-463DE1195F04}" type="presParOf" srcId="{37EB37F4-A872-4DCF-8622-EF4B30BE6811}" destId="{95C6449C-E1D4-48EA-BCE4-8BE67B530675}" srcOrd="1" destOrd="0" presId="urn:microsoft.com/office/officeart/2005/8/layout/matrix1"/>
    <dgm:cxn modelId="{A2D4200A-2A6C-477B-BDAB-3706AB2201D4}" type="presParOf" srcId="{37EB37F4-A872-4DCF-8622-EF4B30BE6811}" destId="{A7AC0687-4EA0-4EDA-80CA-66374DA7FE82}" srcOrd="2" destOrd="0" presId="urn:microsoft.com/office/officeart/2005/8/layout/matrix1"/>
    <dgm:cxn modelId="{C564507D-D16F-4124-9E17-DCD9E9B0FCC5}" type="presParOf" srcId="{37EB37F4-A872-4DCF-8622-EF4B30BE6811}" destId="{8A5DC67E-DAFE-4E81-80A7-48AE62A4E887}" srcOrd="3" destOrd="0" presId="urn:microsoft.com/office/officeart/2005/8/layout/matrix1"/>
    <dgm:cxn modelId="{03ACA99F-116D-44DD-A925-09F970902781}" type="presParOf" srcId="{37EB37F4-A872-4DCF-8622-EF4B30BE6811}" destId="{32544F13-9116-4A0D-A893-0A1D64461E69}" srcOrd="4" destOrd="0" presId="urn:microsoft.com/office/officeart/2005/8/layout/matrix1"/>
    <dgm:cxn modelId="{24A782D3-1975-4EC0-9363-BDE747AFBB07}" type="presParOf" srcId="{37EB37F4-A872-4DCF-8622-EF4B30BE6811}" destId="{A34512C0-AED7-4BD4-B8C7-01914299B7E7}" srcOrd="5" destOrd="0" presId="urn:microsoft.com/office/officeart/2005/8/layout/matrix1"/>
    <dgm:cxn modelId="{24CC3B28-B561-4EDD-B6DD-EF139334BADF}" type="presParOf" srcId="{37EB37F4-A872-4DCF-8622-EF4B30BE6811}" destId="{57823C43-8473-4504-8319-A09550B0FC87}" srcOrd="6" destOrd="0" presId="urn:microsoft.com/office/officeart/2005/8/layout/matrix1"/>
    <dgm:cxn modelId="{6220E3C3-6590-4A69-BFA9-9B3601446D3C}" type="presParOf" srcId="{37EB37F4-A872-4DCF-8622-EF4B30BE6811}" destId="{059A76D0-81CD-40A5-8EE5-F6E3C9E02B1A}" srcOrd="7" destOrd="0" presId="urn:microsoft.com/office/officeart/2005/8/layout/matrix1"/>
    <dgm:cxn modelId="{F7B998CB-425D-4637-A9E9-1C67B4F203E0}" type="presParOf" srcId="{7A482D6F-7BF4-47A5-B68D-1423D48B6693}" destId="{D530501E-82A9-4D7B-ADBE-53F2F38B3385}" srcOrd="1" destOrd="0" presId="urn:microsoft.com/office/officeart/2005/8/layout/matrix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82FBA8-DDAF-4659-AA4F-BEB5ECEC85A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03AEDA-DC3A-41A2-A072-5FE8142D0BC4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bg1"/>
              </a:solidFill>
              <a:latin typeface="+mj-lt"/>
            </a:rPr>
            <a:t>Здешевлення кредитів</a:t>
          </a:r>
          <a:endParaRPr lang="ru-RU" sz="1600" b="1" dirty="0">
            <a:solidFill>
              <a:schemeClr val="bg1"/>
            </a:solidFill>
          </a:endParaRPr>
        </a:p>
      </dgm:t>
    </dgm:pt>
    <dgm:pt modelId="{A7C148E2-B10C-4AB9-8B5C-8E0B4FB05A1C}" type="parTrans" cxnId="{9740D851-606D-4262-836F-81090E702488}">
      <dgm:prSet/>
      <dgm:spPr/>
      <dgm:t>
        <a:bodyPr/>
        <a:lstStyle/>
        <a:p>
          <a:endParaRPr lang="ru-RU" sz="1600"/>
        </a:p>
      </dgm:t>
    </dgm:pt>
    <dgm:pt modelId="{D10C8DA5-B3F9-49F9-AFD3-F1402B9B4427}" type="sibTrans" cxnId="{9740D851-606D-4262-836F-81090E702488}">
      <dgm:prSet/>
      <dgm:spPr/>
      <dgm:t>
        <a:bodyPr/>
        <a:lstStyle/>
        <a:p>
          <a:endParaRPr lang="ru-RU" sz="1600"/>
        </a:p>
      </dgm:t>
    </dgm:pt>
    <dgm:pt modelId="{75AA3433-457E-4C64-B540-8FFAEBAA7B9C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bg1"/>
              </a:solidFill>
              <a:latin typeface="+mj-lt"/>
            </a:rPr>
            <a:t>Компенсація вартості насіння</a:t>
          </a:r>
          <a:endParaRPr lang="ru-RU" sz="1600" b="1" dirty="0">
            <a:solidFill>
              <a:schemeClr val="bg1"/>
            </a:solidFill>
          </a:endParaRPr>
        </a:p>
      </dgm:t>
    </dgm:pt>
    <dgm:pt modelId="{F26EE23F-6BF0-472B-AFA5-D0CBCCC416FD}" type="parTrans" cxnId="{42C2A033-44AB-48D7-9E19-01A1F74F868F}">
      <dgm:prSet/>
      <dgm:spPr/>
      <dgm:t>
        <a:bodyPr/>
        <a:lstStyle/>
        <a:p>
          <a:endParaRPr lang="ru-RU" sz="1600"/>
        </a:p>
      </dgm:t>
    </dgm:pt>
    <dgm:pt modelId="{95D4ADC7-6406-4709-8E6B-8CF7E877D993}" type="sibTrans" cxnId="{42C2A033-44AB-48D7-9E19-01A1F74F868F}">
      <dgm:prSet/>
      <dgm:spPr/>
      <dgm:t>
        <a:bodyPr/>
        <a:lstStyle/>
        <a:p>
          <a:endParaRPr lang="ru-RU" sz="1600"/>
        </a:p>
      </dgm:t>
    </dgm:pt>
    <dgm:pt modelId="{2CD3D3A9-98EE-40E0-97CE-CEC4005DB8FE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bg1"/>
              </a:solidFill>
              <a:latin typeface="+mj-lt"/>
            </a:rPr>
            <a:t>Фінансова підтримка кооперативів</a:t>
          </a:r>
          <a:endParaRPr lang="ru-RU" sz="1600" b="1" dirty="0">
            <a:solidFill>
              <a:schemeClr val="bg1"/>
            </a:solidFill>
          </a:endParaRPr>
        </a:p>
      </dgm:t>
    </dgm:pt>
    <dgm:pt modelId="{AD3EE241-928E-42F9-B87B-9B50C1443176}" type="parTrans" cxnId="{287BC218-C2D5-4531-8236-1582D489C75D}">
      <dgm:prSet/>
      <dgm:spPr/>
      <dgm:t>
        <a:bodyPr/>
        <a:lstStyle/>
        <a:p>
          <a:endParaRPr lang="ru-RU" sz="1600"/>
        </a:p>
      </dgm:t>
    </dgm:pt>
    <dgm:pt modelId="{5564D991-B94A-4D07-B602-D922DC02DFC8}" type="sibTrans" cxnId="{287BC218-C2D5-4531-8236-1582D489C75D}">
      <dgm:prSet/>
      <dgm:spPr/>
      <dgm:t>
        <a:bodyPr/>
        <a:lstStyle/>
        <a:p>
          <a:endParaRPr lang="ru-RU" sz="1600"/>
        </a:p>
      </dgm:t>
    </dgm:pt>
    <dgm:pt modelId="{CC7D4EF7-7947-48AF-8285-5E7210A7580B}">
      <dgm:prSet custT="1"/>
      <dgm:spPr/>
      <dgm:t>
        <a:bodyPr/>
        <a:lstStyle/>
        <a:p>
          <a:r>
            <a:rPr lang="uk-UA" sz="1600" b="1" dirty="0" smtClean="0">
              <a:solidFill>
                <a:schemeClr val="bg1"/>
              </a:solidFill>
              <a:latin typeface="+mj-lt"/>
            </a:rPr>
            <a:t>Компенсація вартості дорадчих послуг</a:t>
          </a:r>
          <a:endParaRPr lang="uk-UA" sz="1600" b="1" dirty="0">
            <a:solidFill>
              <a:schemeClr val="bg1"/>
            </a:solidFill>
            <a:latin typeface="+mj-lt"/>
          </a:endParaRPr>
        </a:p>
      </dgm:t>
    </dgm:pt>
    <dgm:pt modelId="{F58B0125-36CB-4574-BBD1-226684C3C0D6}" type="parTrans" cxnId="{DB38CE0E-FA91-43B1-9CF3-39C62240B6F0}">
      <dgm:prSet/>
      <dgm:spPr/>
      <dgm:t>
        <a:bodyPr/>
        <a:lstStyle/>
        <a:p>
          <a:endParaRPr lang="ru-RU" sz="1600"/>
        </a:p>
      </dgm:t>
    </dgm:pt>
    <dgm:pt modelId="{49CB41AA-EA27-4706-BB82-115C6A0D4D56}" type="sibTrans" cxnId="{DB38CE0E-FA91-43B1-9CF3-39C62240B6F0}">
      <dgm:prSet/>
      <dgm:spPr/>
      <dgm:t>
        <a:bodyPr/>
        <a:lstStyle/>
        <a:p>
          <a:endParaRPr lang="ru-RU" sz="1600"/>
        </a:p>
      </dgm:t>
    </dgm:pt>
    <dgm:pt modelId="{9B4FC48E-739C-4E19-9286-7F10F0FF2E5C}">
      <dgm:prSet custT="1"/>
      <dgm:spPr/>
      <dgm:t>
        <a:bodyPr/>
        <a:lstStyle/>
        <a:p>
          <a:r>
            <a:rPr lang="uk-UA" sz="1600" b="1" dirty="0" smtClean="0">
              <a:solidFill>
                <a:schemeClr val="bg1"/>
              </a:solidFill>
              <a:latin typeface="+mj-lt"/>
            </a:rPr>
            <a:t>Часткова компенсація вартості придбання техніки та обладнання</a:t>
          </a:r>
          <a:endParaRPr lang="uk-UA" sz="1600" b="1" dirty="0">
            <a:solidFill>
              <a:schemeClr val="bg1"/>
            </a:solidFill>
            <a:latin typeface="+mj-lt"/>
          </a:endParaRPr>
        </a:p>
      </dgm:t>
    </dgm:pt>
    <dgm:pt modelId="{D549F38D-FBBC-4D71-BF53-79B97C16FBA4}" type="parTrans" cxnId="{7AF62B80-DF50-4B57-9FA3-5AC19EE5A452}">
      <dgm:prSet/>
      <dgm:spPr/>
      <dgm:t>
        <a:bodyPr/>
        <a:lstStyle/>
        <a:p>
          <a:endParaRPr lang="ru-RU" sz="1600"/>
        </a:p>
      </dgm:t>
    </dgm:pt>
    <dgm:pt modelId="{0822FA98-3960-482D-9C29-4610266465E2}" type="sibTrans" cxnId="{7AF62B80-DF50-4B57-9FA3-5AC19EE5A452}">
      <dgm:prSet/>
      <dgm:spPr/>
      <dgm:t>
        <a:bodyPr/>
        <a:lstStyle/>
        <a:p>
          <a:endParaRPr lang="ru-RU" sz="1600"/>
        </a:p>
      </dgm:t>
    </dgm:pt>
    <dgm:pt modelId="{71B235B2-E5B9-4DA0-AEEA-E65167A73FCB}" type="pres">
      <dgm:prSet presAssocID="{3382FBA8-DDAF-4659-AA4F-BEB5ECEC85A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7921B8-AD75-4083-BF0D-5DCA1371E660}" type="pres">
      <dgm:prSet presAssocID="{0F03AEDA-DC3A-41A2-A072-5FE8142D0BC4}" presName="parentLin" presStyleCnt="0"/>
      <dgm:spPr/>
    </dgm:pt>
    <dgm:pt modelId="{124ABDC1-EBFD-4E9A-8C5D-66E3FC915E1D}" type="pres">
      <dgm:prSet presAssocID="{0F03AEDA-DC3A-41A2-A072-5FE8142D0BC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980CB0B-E3E7-4828-B978-4D73D2362175}" type="pres">
      <dgm:prSet presAssocID="{0F03AEDA-DC3A-41A2-A072-5FE8142D0BC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BE36F-AEA2-4729-9072-5AEF6B36BFD2}" type="pres">
      <dgm:prSet presAssocID="{0F03AEDA-DC3A-41A2-A072-5FE8142D0BC4}" presName="negativeSpace" presStyleCnt="0"/>
      <dgm:spPr/>
    </dgm:pt>
    <dgm:pt modelId="{B5DDF2A3-EE04-47AC-AA31-D529C382143F}" type="pres">
      <dgm:prSet presAssocID="{0F03AEDA-DC3A-41A2-A072-5FE8142D0BC4}" presName="childText" presStyleLbl="conFgAcc1" presStyleIdx="0" presStyleCnt="5">
        <dgm:presLayoutVars>
          <dgm:bulletEnabled val="1"/>
        </dgm:presLayoutVars>
      </dgm:prSet>
      <dgm:spPr/>
    </dgm:pt>
    <dgm:pt modelId="{12DB8C3C-26C3-4EA5-8030-E330E35FBF8A}" type="pres">
      <dgm:prSet presAssocID="{D10C8DA5-B3F9-49F9-AFD3-F1402B9B4427}" presName="spaceBetweenRectangles" presStyleCnt="0"/>
      <dgm:spPr/>
    </dgm:pt>
    <dgm:pt modelId="{98505AFF-3481-4B02-B61D-EA5D0354FD21}" type="pres">
      <dgm:prSet presAssocID="{75AA3433-457E-4C64-B540-8FFAEBAA7B9C}" presName="parentLin" presStyleCnt="0"/>
      <dgm:spPr/>
    </dgm:pt>
    <dgm:pt modelId="{C25BE86A-90BA-49F4-ABA9-91DE9A1EFF7A}" type="pres">
      <dgm:prSet presAssocID="{75AA3433-457E-4C64-B540-8FFAEBAA7B9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0B684AF-1A37-4A0C-BDD0-F1E4A0B85E31}" type="pres">
      <dgm:prSet presAssocID="{75AA3433-457E-4C64-B540-8FFAEBAA7B9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AD1D5-96A0-4A34-B19B-BF7B6B0606F9}" type="pres">
      <dgm:prSet presAssocID="{75AA3433-457E-4C64-B540-8FFAEBAA7B9C}" presName="negativeSpace" presStyleCnt="0"/>
      <dgm:spPr/>
    </dgm:pt>
    <dgm:pt modelId="{DFC1C58D-A9B1-4E89-88F8-AFE593903C10}" type="pres">
      <dgm:prSet presAssocID="{75AA3433-457E-4C64-B540-8FFAEBAA7B9C}" presName="childText" presStyleLbl="conFgAcc1" presStyleIdx="1" presStyleCnt="5">
        <dgm:presLayoutVars>
          <dgm:bulletEnabled val="1"/>
        </dgm:presLayoutVars>
      </dgm:prSet>
      <dgm:spPr/>
    </dgm:pt>
    <dgm:pt modelId="{02909339-758F-4901-9DD4-870C0387B000}" type="pres">
      <dgm:prSet presAssocID="{95D4ADC7-6406-4709-8E6B-8CF7E877D993}" presName="spaceBetweenRectangles" presStyleCnt="0"/>
      <dgm:spPr/>
    </dgm:pt>
    <dgm:pt modelId="{A43C23E8-112B-4CB3-97A8-66EC691422C0}" type="pres">
      <dgm:prSet presAssocID="{2CD3D3A9-98EE-40E0-97CE-CEC4005DB8FE}" presName="parentLin" presStyleCnt="0"/>
      <dgm:spPr/>
    </dgm:pt>
    <dgm:pt modelId="{4EF84B4A-0A55-4A1B-91B5-6A0B7575B69E}" type="pres">
      <dgm:prSet presAssocID="{2CD3D3A9-98EE-40E0-97CE-CEC4005DB8FE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DA6ABB61-6D54-4B3D-9167-F44E9BF2DC09}" type="pres">
      <dgm:prSet presAssocID="{2CD3D3A9-98EE-40E0-97CE-CEC4005DB8F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C78A9-337A-40F2-9BA6-401105E08929}" type="pres">
      <dgm:prSet presAssocID="{2CD3D3A9-98EE-40E0-97CE-CEC4005DB8FE}" presName="negativeSpace" presStyleCnt="0"/>
      <dgm:spPr/>
    </dgm:pt>
    <dgm:pt modelId="{0E515AA5-9F6A-4299-8FC0-D14A0EEA9BF4}" type="pres">
      <dgm:prSet presAssocID="{2CD3D3A9-98EE-40E0-97CE-CEC4005DB8FE}" presName="childText" presStyleLbl="conFgAcc1" presStyleIdx="2" presStyleCnt="5">
        <dgm:presLayoutVars>
          <dgm:bulletEnabled val="1"/>
        </dgm:presLayoutVars>
      </dgm:prSet>
      <dgm:spPr/>
    </dgm:pt>
    <dgm:pt modelId="{D5AFC741-D7EE-4D47-A1B6-530058170A97}" type="pres">
      <dgm:prSet presAssocID="{5564D991-B94A-4D07-B602-D922DC02DFC8}" presName="spaceBetweenRectangles" presStyleCnt="0"/>
      <dgm:spPr/>
    </dgm:pt>
    <dgm:pt modelId="{010DDD43-CECF-4D2E-927C-73A75FB007BD}" type="pres">
      <dgm:prSet presAssocID="{CC7D4EF7-7947-48AF-8285-5E7210A7580B}" presName="parentLin" presStyleCnt="0"/>
      <dgm:spPr/>
    </dgm:pt>
    <dgm:pt modelId="{21798D32-00B9-4955-AC99-A93DF2404712}" type="pres">
      <dgm:prSet presAssocID="{CC7D4EF7-7947-48AF-8285-5E7210A7580B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1BFF40DA-C7E6-4C1B-B083-919BE18EA017}" type="pres">
      <dgm:prSet presAssocID="{CC7D4EF7-7947-48AF-8285-5E7210A7580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1B8C9-BE68-440A-A838-3790BB4A9B6D}" type="pres">
      <dgm:prSet presAssocID="{CC7D4EF7-7947-48AF-8285-5E7210A7580B}" presName="negativeSpace" presStyleCnt="0"/>
      <dgm:spPr/>
    </dgm:pt>
    <dgm:pt modelId="{876FAAE8-20CC-427B-A72B-DA1F73441311}" type="pres">
      <dgm:prSet presAssocID="{CC7D4EF7-7947-48AF-8285-5E7210A7580B}" presName="childText" presStyleLbl="conFgAcc1" presStyleIdx="3" presStyleCnt="5">
        <dgm:presLayoutVars>
          <dgm:bulletEnabled val="1"/>
        </dgm:presLayoutVars>
      </dgm:prSet>
      <dgm:spPr/>
    </dgm:pt>
    <dgm:pt modelId="{09A0D1C9-F941-4330-9423-2F6A42C1E78D}" type="pres">
      <dgm:prSet presAssocID="{49CB41AA-EA27-4706-BB82-115C6A0D4D56}" presName="spaceBetweenRectangles" presStyleCnt="0"/>
      <dgm:spPr/>
    </dgm:pt>
    <dgm:pt modelId="{EE955C01-4D80-4C0A-95A0-7854FB9FCBE4}" type="pres">
      <dgm:prSet presAssocID="{9B4FC48E-739C-4E19-9286-7F10F0FF2E5C}" presName="parentLin" presStyleCnt="0"/>
      <dgm:spPr/>
    </dgm:pt>
    <dgm:pt modelId="{949BD1BE-D0B9-4722-9C18-DA3FBC92823A}" type="pres">
      <dgm:prSet presAssocID="{9B4FC48E-739C-4E19-9286-7F10F0FF2E5C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292DD4C9-E4FD-4F22-B458-69205863D520}" type="pres">
      <dgm:prSet presAssocID="{9B4FC48E-739C-4E19-9286-7F10F0FF2E5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3C6C73-1361-44D6-8AB4-14303239E47A}" type="pres">
      <dgm:prSet presAssocID="{9B4FC48E-739C-4E19-9286-7F10F0FF2E5C}" presName="negativeSpace" presStyleCnt="0"/>
      <dgm:spPr/>
    </dgm:pt>
    <dgm:pt modelId="{51B5D8C6-10FA-43A9-93F8-B9189864F511}" type="pres">
      <dgm:prSet presAssocID="{9B4FC48E-739C-4E19-9286-7F10F0FF2E5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CB7725E-A41A-4187-9A70-2BB8229AD261}" type="presOf" srcId="{2CD3D3A9-98EE-40E0-97CE-CEC4005DB8FE}" destId="{DA6ABB61-6D54-4B3D-9167-F44E9BF2DC09}" srcOrd="1" destOrd="0" presId="urn:microsoft.com/office/officeart/2005/8/layout/list1"/>
    <dgm:cxn modelId="{5FE77C94-1BB5-4582-A79B-A39A97EDAA2A}" type="presOf" srcId="{CC7D4EF7-7947-48AF-8285-5E7210A7580B}" destId="{21798D32-00B9-4955-AC99-A93DF2404712}" srcOrd="0" destOrd="0" presId="urn:microsoft.com/office/officeart/2005/8/layout/list1"/>
    <dgm:cxn modelId="{F45C1ADB-E53E-4CB5-B9A0-CBCFBE88A344}" type="presOf" srcId="{9B4FC48E-739C-4E19-9286-7F10F0FF2E5C}" destId="{949BD1BE-D0B9-4722-9C18-DA3FBC92823A}" srcOrd="0" destOrd="0" presId="urn:microsoft.com/office/officeart/2005/8/layout/list1"/>
    <dgm:cxn modelId="{9740D851-606D-4262-836F-81090E702488}" srcId="{3382FBA8-DDAF-4659-AA4F-BEB5ECEC85AE}" destId="{0F03AEDA-DC3A-41A2-A072-5FE8142D0BC4}" srcOrd="0" destOrd="0" parTransId="{A7C148E2-B10C-4AB9-8B5C-8E0B4FB05A1C}" sibTransId="{D10C8DA5-B3F9-49F9-AFD3-F1402B9B4427}"/>
    <dgm:cxn modelId="{D1880DA0-E5DF-40BC-AA8E-DD9F83168EFC}" type="presOf" srcId="{0F03AEDA-DC3A-41A2-A072-5FE8142D0BC4}" destId="{124ABDC1-EBFD-4E9A-8C5D-66E3FC915E1D}" srcOrd="0" destOrd="0" presId="urn:microsoft.com/office/officeart/2005/8/layout/list1"/>
    <dgm:cxn modelId="{429813B3-0538-4CF3-8A24-40A136712188}" type="presOf" srcId="{0F03AEDA-DC3A-41A2-A072-5FE8142D0BC4}" destId="{2980CB0B-E3E7-4828-B978-4D73D2362175}" srcOrd="1" destOrd="0" presId="urn:microsoft.com/office/officeart/2005/8/layout/list1"/>
    <dgm:cxn modelId="{DE2440B0-A468-49C1-8F6B-CEA5ED56E9AE}" type="presOf" srcId="{3382FBA8-DDAF-4659-AA4F-BEB5ECEC85AE}" destId="{71B235B2-E5B9-4DA0-AEEA-E65167A73FCB}" srcOrd="0" destOrd="0" presId="urn:microsoft.com/office/officeart/2005/8/layout/list1"/>
    <dgm:cxn modelId="{81A7A77E-2785-4FEC-9149-0D8DB995D8D2}" type="presOf" srcId="{CC7D4EF7-7947-48AF-8285-5E7210A7580B}" destId="{1BFF40DA-C7E6-4C1B-B083-919BE18EA017}" srcOrd="1" destOrd="0" presId="urn:microsoft.com/office/officeart/2005/8/layout/list1"/>
    <dgm:cxn modelId="{42C2A033-44AB-48D7-9E19-01A1F74F868F}" srcId="{3382FBA8-DDAF-4659-AA4F-BEB5ECEC85AE}" destId="{75AA3433-457E-4C64-B540-8FFAEBAA7B9C}" srcOrd="1" destOrd="0" parTransId="{F26EE23F-6BF0-472B-AFA5-D0CBCCC416FD}" sibTransId="{95D4ADC7-6406-4709-8E6B-8CF7E877D993}"/>
    <dgm:cxn modelId="{9D7093C1-B332-4934-956B-E2B12B42344B}" type="presOf" srcId="{2CD3D3A9-98EE-40E0-97CE-CEC4005DB8FE}" destId="{4EF84B4A-0A55-4A1B-91B5-6A0B7575B69E}" srcOrd="0" destOrd="0" presId="urn:microsoft.com/office/officeart/2005/8/layout/list1"/>
    <dgm:cxn modelId="{D814C964-DC81-4B75-840A-5B9508D91B87}" type="presOf" srcId="{75AA3433-457E-4C64-B540-8FFAEBAA7B9C}" destId="{C0B684AF-1A37-4A0C-BDD0-F1E4A0B85E31}" srcOrd="1" destOrd="0" presId="urn:microsoft.com/office/officeart/2005/8/layout/list1"/>
    <dgm:cxn modelId="{DB38CE0E-FA91-43B1-9CF3-39C62240B6F0}" srcId="{3382FBA8-DDAF-4659-AA4F-BEB5ECEC85AE}" destId="{CC7D4EF7-7947-48AF-8285-5E7210A7580B}" srcOrd="3" destOrd="0" parTransId="{F58B0125-36CB-4574-BBD1-226684C3C0D6}" sibTransId="{49CB41AA-EA27-4706-BB82-115C6A0D4D56}"/>
    <dgm:cxn modelId="{8FEA2699-A705-4774-A525-13C461D845C3}" type="presOf" srcId="{9B4FC48E-739C-4E19-9286-7F10F0FF2E5C}" destId="{292DD4C9-E4FD-4F22-B458-69205863D520}" srcOrd="1" destOrd="0" presId="urn:microsoft.com/office/officeart/2005/8/layout/list1"/>
    <dgm:cxn modelId="{287BC218-C2D5-4531-8236-1582D489C75D}" srcId="{3382FBA8-DDAF-4659-AA4F-BEB5ECEC85AE}" destId="{2CD3D3A9-98EE-40E0-97CE-CEC4005DB8FE}" srcOrd="2" destOrd="0" parTransId="{AD3EE241-928E-42F9-B87B-9B50C1443176}" sibTransId="{5564D991-B94A-4D07-B602-D922DC02DFC8}"/>
    <dgm:cxn modelId="{7AF62B80-DF50-4B57-9FA3-5AC19EE5A452}" srcId="{3382FBA8-DDAF-4659-AA4F-BEB5ECEC85AE}" destId="{9B4FC48E-739C-4E19-9286-7F10F0FF2E5C}" srcOrd="4" destOrd="0" parTransId="{D549F38D-FBBC-4D71-BF53-79B97C16FBA4}" sibTransId="{0822FA98-3960-482D-9C29-4610266465E2}"/>
    <dgm:cxn modelId="{DE402D43-D436-43AE-ACD3-AE8AE10F429E}" type="presOf" srcId="{75AA3433-457E-4C64-B540-8FFAEBAA7B9C}" destId="{C25BE86A-90BA-49F4-ABA9-91DE9A1EFF7A}" srcOrd="0" destOrd="0" presId="urn:microsoft.com/office/officeart/2005/8/layout/list1"/>
    <dgm:cxn modelId="{4AD5B35F-6EB0-450E-BCA1-22FF2CEA7B5A}" type="presParOf" srcId="{71B235B2-E5B9-4DA0-AEEA-E65167A73FCB}" destId="{CF7921B8-AD75-4083-BF0D-5DCA1371E660}" srcOrd="0" destOrd="0" presId="urn:microsoft.com/office/officeart/2005/8/layout/list1"/>
    <dgm:cxn modelId="{4356A63A-A0AC-4C13-AA4E-431CE6700741}" type="presParOf" srcId="{CF7921B8-AD75-4083-BF0D-5DCA1371E660}" destId="{124ABDC1-EBFD-4E9A-8C5D-66E3FC915E1D}" srcOrd="0" destOrd="0" presId="urn:microsoft.com/office/officeart/2005/8/layout/list1"/>
    <dgm:cxn modelId="{94D272E2-4139-44D5-A9F1-AFBC6D598B04}" type="presParOf" srcId="{CF7921B8-AD75-4083-BF0D-5DCA1371E660}" destId="{2980CB0B-E3E7-4828-B978-4D73D2362175}" srcOrd="1" destOrd="0" presId="urn:microsoft.com/office/officeart/2005/8/layout/list1"/>
    <dgm:cxn modelId="{52CED847-7415-41EB-A88B-6EB012F15CC0}" type="presParOf" srcId="{71B235B2-E5B9-4DA0-AEEA-E65167A73FCB}" destId="{B12BE36F-AEA2-4729-9072-5AEF6B36BFD2}" srcOrd="1" destOrd="0" presId="urn:microsoft.com/office/officeart/2005/8/layout/list1"/>
    <dgm:cxn modelId="{74E6A4DC-A46E-4D62-8B0B-B70B4B76432D}" type="presParOf" srcId="{71B235B2-E5B9-4DA0-AEEA-E65167A73FCB}" destId="{B5DDF2A3-EE04-47AC-AA31-D529C382143F}" srcOrd="2" destOrd="0" presId="urn:microsoft.com/office/officeart/2005/8/layout/list1"/>
    <dgm:cxn modelId="{6CC6C69B-57CF-4A7A-B89C-D7BD36D2EED9}" type="presParOf" srcId="{71B235B2-E5B9-4DA0-AEEA-E65167A73FCB}" destId="{12DB8C3C-26C3-4EA5-8030-E330E35FBF8A}" srcOrd="3" destOrd="0" presId="urn:microsoft.com/office/officeart/2005/8/layout/list1"/>
    <dgm:cxn modelId="{C9C7C2E9-3A53-4929-B8EE-7A673AC6F378}" type="presParOf" srcId="{71B235B2-E5B9-4DA0-AEEA-E65167A73FCB}" destId="{98505AFF-3481-4B02-B61D-EA5D0354FD21}" srcOrd="4" destOrd="0" presId="urn:microsoft.com/office/officeart/2005/8/layout/list1"/>
    <dgm:cxn modelId="{3F0A8B4B-8986-443D-A306-F3E51A08A35A}" type="presParOf" srcId="{98505AFF-3481-4B02-B61D-EA5D0354FD21}" destId="{C25BE86A-90BA-49F4-ABA9-91DE9A1EFF7A}" srcOrd="0" destOrd="0" presId="urn:microsoft.com/office/officeart/2005/8/layout/list1"/>
    <dgm:cxn modelId="{74BE248E-E1FB-44B0-8728-54185C081CEC}" type="presParOf" srcId="{98505AFF-3481-4B02-B61D-EA5D0354FD21}" destId="{C0B684AF-1A37-4A0C-BDD0-F1E4A0B85E31}" srcOrd="1" destOrd="0" presId="urn:microsoft.com/office/officeart/2005/8/layout/list1"/>
    <dgm:cxn modelId="{2DE581BA-AE32-4412-830B-2FD3CA1BB84F}" type="presParOf" srcId="{71B235B2-E5B9-4DA0-AEEA-E65167A73FCB}" destId="{96FAD1D5-96A0-4A34-B19B-BF7B6B0606F9}" srcOrd="5" destOrd="0" presId="urn:microsoft.com/office/officeart/2005/8/layout/list1"/>
    <dgm:cxn modelId="{80F85DA2-E9FD-414A-8B8F-8C08A8885A6D}" type="presParOf" srcId="{71B235B2-E5B9-4DA0-AEEA-E65167A73FCB}" destId="{DFC1C58D-A9B1-4E89-88F8-AFE593903C10}" srcOrd="6" destOrd="0" presId="urn:microsoft.com/office/officeart/2005/8/layout/list1"/>
    <dgm:cxn modelId="{8983DB2C-D088-4EF2-A4DA-7128B5E8E9CE}" type="presParOf" srcId="{71B235B2-E5B9-4DA0-AEEA-E65167A73FCB}" destId="{02909339-758F-4901-9DD4-870C0387B000}" srcOrd="7" destOrd="0" presId="urn:microsoft.com/office/officeart/2005/8/layout/list1"/>
    <dgm:cxn modelId="{EE6B57B7-100C-49C5-BED0-16ED0061F138}" type="presParOf" srcId="{71B235B2-E5B9-4DA0-AEEA-E65167A73FCB}" destId="{A43C23E8-112B-4CB3-97A8-66EC691422C0}" srcOrd="8" destOrd="0" presId="urn:microsoft.com/office/officeart/2005/8/layout/list1"/>
    <dgm:cxn modelId="{509D554A-8528-4633-B305-AFC66B386E5B}" type="presParOf" srcId="{A43C23E8-112B-4CB3-97A8-66EC691422C0}" destId="{4EF84B4A-0A55-4A1B-91B5-6A0B7575B69E}" srcOrd="0" destOrd="0" presId="urn:microsoft.com/office/officeart/2005/8/layout/list1"/>
    <dgm:cxn modelId="{39012C78-A234-4905-BD5B-FA8351870EC9}" type="presParOf" srcId="{A43C23E8-112B-4CB3-97A8-66EC691422C0}" destId="{DA6ABB61-6D54-4B3D-9167-F44E9BF2DC09}" srcOrd="1" destOrd="0" presId="urn:microsoft.com/office/officeart/2005/8/layout/list1"/>
    <dgm:cxn modelId="{F7F44E4B-111F-469B-A451-39C571EC2286}" type="presParOf" srcId="{71B235B2-E5B9-4DA0-AEEA-E65167A73FCB}" destId="{C4EC78A9-337A-40F2-9BA6-401105E08929}" srcOrd="9" destOrd="0" presId="urn:microsoft.com/office/officeart/2005/8/layout/list1"/>
    <dgm:cxn modelId="{C1301544-DEF9-47BA-8100-44177A273330}" type="presParOf" srcId="{71B235B2-E5B9-4DA0-AEEA-E65167A73FCB}" destId="{0E515AA5-9F6A-4299-8FC0-D14A0EEA9BF4}" srcOrd="10" destOrd="0" presId="urn:microsoft.com/office/officeart/2005/8/layout/list1"/>
    <dgm:cxn modelId="{F11D5449-D3C3-43D1-961C-84B17E26122D}" type="presParOf" srcId="{71B235B2-E5B9-4DA0-AEEA-E65167A73FCB}" destId="{D5AFC741-D7EE-4D47-A1B6-530058170A97}" srcOrd="11" destOrd="0" presId="urn:microsoft.com/office/officeart/2005/8/layout/list1"/>
    <dgm:cxn modelId="{3BF95ADB-D39B-49D0-901F-11330A80EA33}" type="presParOf" srcId="{71B235B2-E5B9-4DA0-AEEA-E65167A73FCB}" destId="{010DDD43-CECF-4D2E-927C-73A75FB007BD}" srcOrd="12" destOrd="0" presId="urn:microsoft.com/office/officeart/2005/8/layout/list1"/>
    <dgm:cxn modelId="{56983E0D-B35F-471B-87D6-F1E181652380}" type="presParOf" srcId="{010DDD43-CECF-4D2E-927C-73A75FB007BD}" destId="{21798D32-00B9-4955-AC99-A93DF2404712}" srcOrd="0" destOrd="0" presId="urn:microsoft.com/office/officeart/2005/8/layout/list1"/>
    <dgm:cxn modelId="{ACD54B7F-8BD4-434D-B674-B21A4A8724A8}" type="presParOf" srcId="{010DDD43-CECF-4D2E-927C-73A75FB007BD}" destId="{1BFF40DA-C7E6-4C1B-B083-919BE18EA017}" srcOrd="1" destOrd="0" presId="urn:microsoft.com/office/officeart/2005/8/layout/list1"/>
    <dgm:cxn modelId="{726AACC3-F3ED-4141-8B79-A65DC3285A05}" type="presParOf" srcId="{71B235B2-E5B9-4DA0-AEEA-E65167A73FCB}" destId="{6691B8C9-BE68-440A-A838-3790BB4A9B6D}" srcOrd="13" destOrd="0" presId="urn:microsoft.com/office/officeart/2005/8/layout/list1"/>
    <dgm:cxn modelId="{42B2D582-CEA1-4FAF-8D59-DA2D088D6F2A}" type="presParOf" srcId="{71B235B2-E5B9-4DA0-AEEA-E65167A73FCB}" destId="{876FAAE8-20CC-427B-A72B-DA1F73441311}" srcOrd="14" destOrd="0" presId="urn:microsoft.com/office/officeart/2005/8/layout/list1"/>
    <dgm:cxn modelId="{9B48B99B-F2EC-470D-A477-A8FA278544CE}" type="presParOf" srcId="{71B235B2-E5B9-4DA0-AEEA-E65167A73FCB}" destId="{09A0D1C9-F941-4330-9423-2F6A42C1E78D}" srcOrd="15" destOrd="0" presId="urn:microsoft.com/office/officeart/2005/8/layout/list1"/>
    <dgm:cxn modelId="{4706ABBC-FAD9-4386-A58B-39B9079840DF}" type="presParOf" srcId="{71B235B2-E5B9-4DA0-AEEA-E65167A73FCB}" destId="{EE955C01-4D80-4C0A-95A0-7854FB9FCBE4}" srcOrd="16" destOrd="0" presId="urn:microsoft.com/office/officeart/2005/8/layout/list1"/>
    <dgm:cxn modelId="{279A1600-4D9C-438B-B10B-765B6A6F4CF8}" type="presParOf" srcId="{EE955C01-4D80-4C0A-95A0-7854FB9FCBE4}" destId="{949BD1BE-D0B9-4722-9C18-DA3FBC92823A}" srcOrd="0" destOrd="0" presId="urn:microsoft.com/office/officeart/2005/8/layout/list1"/>
    <dgm:cxn modelId="{35861BFC-9CE6-43D6-BF41-AC4E37B62542}" type="presParOf" srcId="{EE955C01-4D80-4C0A-95A0-7854FB9FCBE4}" destId="{292DD4C9-E4FD-4F22-B458-69205863D520}" srcOrd="1" destOrd="0" presId="urn:microsoft.com/office/officeart/2005/8/layout/list1"/>
    <dgm:cxn modelId="{76CAB992-5AAA-4B05-8CBF-01E26FC69BEA}" type="presParOf" srcId="{71B235B2-E5B9-4DA0-AEEA-E65167A73FCB}" destId="{B63C6C73-1361-44D6-8AB4-14303239E47A}" srcOrd="17" destOrd="0" presId="urn:microsoft.com/office/officeart/2005/8/layout/list1"/>
    <dgm:cxn modelId="{F0555096-9249-43E7-8BC9-B11D4D8C5364}" type="presParOf" srcId="{71B235B2-E5B9-4DA0-AEEA-E65167A73FCB}" destId="{51B5D8C6-10FA-43A9-93F8-B9189864F511}" srcOrd="18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A7E707-E6D0-4B07-9BCA-EC5E3C80CAB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70279CC1-A32E-403D-885A-DA14C7690D91}">
      <dgm:prSet phldrT="[Текст]" custT="1"/>
      <dgm:spPr/>
      <dgm:t>
        <a:bodyPr/>
        <a:lstStyle/>
        <a:p>
          <a:r>
            <a:rPr lang="uk-UA" sz="1600" dirty="0" smtClean="0"/>
            <a:t>Всі напрямки програми, окрім фінансової підтримки кооперативів, реалізуються </a:t>
          </a:r>
          <a:r>
            <a:rPr lang="uk-UA" sz="1600" dirty="0" err="1" smtClean="0"/>
            <a:t>МінАПК</a:t>
          </a:r>
          <a:r>
            <a:rPr lang="uk-UA" sz="1600" dirty="0" smtClean="0"/>
            <a:t> через створену при міністерстві комісію або через державні банки</a:t>
          </a:r>
          <a:endParaRPr lang="ru-RU" sz="1600" dirty="0"/>
        </a:p>
      </dgm:t>
    </dgm:pt>
    <dgm:pt modelId="{46D9A6AE-3B9F-49E7-BF0E-4E1D837467C9}" type="parTrans" cxnId="{D4CFBC90-69F0-4E12-A4A2-80B9FDE86030}">
      <dgm:prSet/>
      <dgm:spPr/>
      <dgm:t>
        <a:bodyPr/>
        <a:lstStyle/>
        <a:p>
          <a:endParaRPr lang="ru-RU"/>
        </a:p>
      </dgm:t>
    </dgm:pt>
    <dgm:pt modelId="{11E1C45A-9DB3-4762-9420-12996C5B2C0B}" type="sibTrans" cxnId="{D4CFBC90-69F0-4E12-A4A2-80B9FDE86030}">
      <dgm:prSet/>
      <dgm:spPr/>
      <dgm:t>
        <a:bodyPr/>
        <a:lstStyle/>
        <a:p>
          <a:endParaRPr lang="ru-RU"/>
        </a:p>
      </dgm:t>
    </dgm:pt>
    <dgm:pt modelId="{62A52293-A978-4C06-A614-12AF94D88071}">
      <dgm:prSet phldrT="[Текст]" custT="1"/>
      <dgm:spPr/>
      <dgm:t>
        <a:bodyPr/>
        <a:lstStyle/>
        <a:p>
          <a:r>
            <a:rPr lang="uk-UA" sz="1400" dirty="0" smtClean="0"/>
            <a:t>Фінансова підтримка кооперативам надається через комісію утворену наказом начальника управління аграрної політики ОДА № 31 від 12.04.2018</a:t>
          </a:r>
        </a:p>
        <a:p>
          <a:r>
            <a:rPr lang="uk-UA" sz="1400" dirty="0" smtClean="0"/>
            <a:t>Оголошення в газеті </a:t>
          </a:r>
          <a:r>
            <a:rPr lang="uk-UA" sz="1400" dirty="0" err="1" smtClean="0"/>
            <a:t>“Одеські</a:t>
          </a:r>
          <a:r>
            <a:rPr lang="uk-UA" sz="1400" dirty="0" smtClean="0"/>
            <a:t> </a:t>
          </a:r>
          <a:r>
            <a:rPr lang="uk-UA" sz="1400" dirty="0" err="1" smtClean="0"/>
            <a:t>вісті”</a:t>
          </a:r>
          <a:r>
            <a:rPr lang="uk-UA" sz="1400" dirty="0" smtClean="0"/>
            <a:t> від 05.05.2018</a:t>
          </a:r>
          <a:endParaRPr lang="ru-RU" sz="1400" dirty="0"/>
        </a:p>
      </dgm:t>
    </dgm:pt>
    <dgm:pt modelId="{DF53DEA9-71BD-44A5-9C33-C9B89161B1E9}" type="parTrans" cxnId="{0C62E444-89A7-456D-A1EF-2F98C881CCFF}">
      <dgm:prSet/>
      <dgm:spPr/>
      <dgm:t>
        <a:bodyPr/>
        <a:lstStyle/>
        <a:p>
          <a:endParaRPr lang="ru-RU"/>
        </a:p>
      </dgm:t>
    </dgm:pt>
    <dgm:pt modelId="{18FD163A-D173-413E-9800-611457D11A7D}" type="sibTrans" cxnId="{0C62E444-89A7-456D-A1EF-2F98C881CCFF}">
      <dgm:prSet/>
      <dgm:spPr/>
      <dgm:t>
        <a:bodyPr/>
        <a:lstStyle/>
        <a:p>
          <a:endParaRPr lang="ru-RU"/>
        </a:p>
      </dgm:t>
    </dgm:pt>
    <dgm:pt modelId="{84859FB4-E26A-451F-8E4A-8406E30D1A3E}" type="pres">
      <dgm:prSet presAssocID="{21A7E707-E6D0-4B07-9BCA-EC5E3C80CAB1}" presName="Name0" presStyleCnt="0">
        <dgm:presLayoutVars>
          <dgm:dir/>
          <dgm:resizeHandles val="exact"/>
        </dgm:presLayoutVars>
      </dgm:prSet>
      <dgm:spPr/>
    </dgm:pt>
    <dgm:pt modelId="{4644AA0D-BADF-4ED2-A48B-84945C45B02C}" type="pres">
      <dgm:prSet presAssocID="{21A7E707-E6D0-4B07-9BCA-EC5E3C80CAB1}" presName="fgShape" presStyleLbl="fgShp" presStyleIdx="0" presStyleCnt="1" custScaleX="31927" custScaleY="30368" custLinFactNeighborY="47304"/>
      <dgm:spPr/>
    </dgm:pt>
    <dgm:pt modelId="{48838C38-B13B-47C9-80F6-893BF683DA0E}" type="pres">
      <dgm:prSet presAssocID="{21A7E707-E6D0-4B07-9BCA-EC5E3C80CAB1}" presName="linComp" presStyleCnt="0"/>
      <dgm:spPr/>
    </dgm:pt>
    <dgm:pt modelId="{6B41529C-8589-4A03-BF55-7658696B0D2E}" type="pres">
      <dgm:prSet presAssocID="{70279CC1-A32E-403D-885A-DA14C7690D91}" presName="compNode" presStyleCnt="0"/>
      <dgm:spPr/>
    </dgm:pt>
    <dgm:pt modelId="{742349C8-2BD8-4A7A-98EF-1411C72E7093}" type="pres">
      <dgm:prSet presAssocID="{70279CC1-A32E-403D-885A-DA14C7690D91}" presName="bkgdShape" presStyleLbl="node1" presStyleIdx="0" presStyleCnt="2"/>
      <dgm:spPr/>
      <dgm:t>
        <a:bodyPr/>
        <a:lstStyle/>
        <a:p>
          <a:endParaRPr lang="ru-RU"/>
        </a:p>
      </dgm:t>
    </dgm:pt>
    <dgm:pt modelId="{E5EB1FCB-4857-4388-B17C-6B6EC9780482}" type="pres">
      <dgm:prSet presAssocID="{70279CC1-A32E-403D-885A-DA14C7690D91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B4A3E-1CD1-4A24-9B09-FCDFD223E36E}" type="pres">
      <dgm:prSet presAssocID="{70279CC1-A32E-403D-885A-DA14C7690D91}" presName="invisiNode" presStyleLbl="node1" presStyleIdx="0" presStyleCnt="2"/>
      <dgm:spPr/>
    </dgm:pt>
    <dgm:pt modelId="{A1CD0153-EA4C-467A-8993-5A38B4AB9C5A}" type="pres">
      <dgm:prSet presAssocID="{70279CC1-A32E-403D-885A-DA14C7690D91}" presName="imagNode" presStyleLbl="fgImgPlace1" presStyleIdx="0" presStyleCnt="2" custScaleX="68336" custScaleY="66211" custLinFactNeighborX="-1445" custLinFactNeighborY="-3322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B495CE3-B418-4B9E-BB68-0CE340DD9369}" type="pres">
      <dgm:prSet presAssocID="{11E1C45A-9DB3-4762-9420-12996C5B2C0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CC6AA2F-C66A-4C42-9FC9-BD9099277EBB}" type="pres">
      <dgm:prSet presAssocID="{62A52293-A978-4C06-A614-12AF94D88071}" presName="compNode" presStyleCnt="0"/>
      <dgm:spPr/>
    </dgm:pt>
    <dgm:pt modelId="{74476613-C519-4E8C-BFF6-626ACD7CAE25}" type="pres">
      <dgm:prSet presAssocID="{62A52293-A978-4C06-A614-12AF94D88071}" presName="bkgdShape" presStyleLbl="node1" presStyleIdx="1" presStyleCnt="2"/>
      <dgm:spPr/>
      <dgm:t>
        <a:bodyPr/>
        <a:lstStyle/>
        <a:p>
          <a:endParaRPr lang="ru-RU"/>
        </a:p>
      </dgm:t>
    </dgm:pt>
    <dgm:pt modelId="{5DCA6138-8EDC-4A7F-8985-4383DD9E0D77}" type="pres">
      <dgm:prSet presAssocID="{62A52293-A978-4C06-A614-12AF94D88071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CAD62-16D1-4CA9-8759-59E32B04F5B5}" type="pres">
      <dgm:prSet presAssocID="{62A52293-A978-4C06-A614-12AF94D88071}" presName="invisiNode" presStyleLbl="node1" presStyleIdx="1" presStyleCnt="2"/>
      <dgm:spPr/>
    </dgm:pt>
    <dgm:pt modelId="{BFFD3B47-0666-46E9-B7B6-5A9AA41A6D88}" type="pres">
      <dgm:prSet presAssocID="{62A52293-A978-4C06-A614-12AF94D88071}" presName="imagNode" presStyleLbl="fgImgPlace1" presStyleIdx="1" presStyleCnt="2" custScaleX="70348" custScaleY="67656" custLinFactNeighborX="-722" custLinFactNeighborY="-3105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0C62E444-89A7-456D-A1EF-2F98C881CCFF}" srcId="{21A7E707-E6D0-4B07-9BCA-EC5E3C80CAB1}" destId="{62A52293-A978-4C06-A614-12AF94D88071}" srcOrd="1" destOrd="0" parTransId="{DF53DEA9-71BD-44A5-9C33-C9B89161B1E9}" sibTransId="{18FD163A-D173-413E-9800-611457D11A7D}"/>
    <dgm:cxn modelId="{9B449C7B-84B0-473A-94B7-8F2331AF0C72}" type="presOf" srcId="{11E1C45A-9DB3-4762-9420-12996C5B2C0B}" destId="{AB495CE3-B418-4B9E-BB68-0CE340DD9369}" srcOrd="0" destOrd="0" presId="urn:microsoft.com/office/officeart/2005/8/layout/hList7"/>
    <dgm:cxn modelId="{D4291E0A-05B8-44BC-BFF1-CD62449A46B9}" type="presOf" srcId="{70279CC1-A32E-403D-885A-DA14C7690D91}" destId="{742349C8-2BD8-4A7A-98EF-1411C72E7093}" srcOrd="0" destOrd="0" presId="urn:microsoft.com/office/officeart/2005/8/layout/hList7"/>
    <dgm:cxn modelId="{CF3F715C-BAFA-4224-9FB6-2F15735FCAF0}" type="presOf" srcId="{62A52293-A978-4C06-A614-12AF94D88071}" destId="{5DCA6138-8EDC-4A7F-8985-4383DD9E0D77}" srcOrd="1" destOrd="0" presId="urn:microsoft.com/office/officeart/2005/8/layout/hList7"/>
    <dgm:cxn modelId="{C9C3CD6A-637C-4CEB-9F66-899E48325941}" type="presOf" srcId="{70279CC1-A32E-403D-885A-DA14C7690D91}" destId="{E5EB1FCB-4857-4388-B17C-6B6EC9780482}" srcOrd="1" destOrd="0" presId="urn:microsoft.com/office/officeart/2005/8/layout/hList7"/>
    <dgm:cxn modelId="{D4CFBC90-69F0-4E12-A4A2-80B9FDE86030}" srcId="{21A7E707-E6D0-4B07-9BCA-EC5E3C80CAB1}" destId="{70279CC1-A32E-403D-885A-DA14C7690D91}" srcOrd="0" destOrd="0" parTransId="{46D9A6AE-3B9F-49E7-BF0E-4E1D837467C9}" sibTransId="{11E1C45A-9DB3-4762-9420-12996C5B2C0B}"/>
    <dgm:cxn modelId="{C0AC828D-21DD-4656-B066-1E36A8B59DB0}" type="presOf" srcId="{62A52293-A978-4C06-A614-12AF94D88071}" destId="{74476613-C519-4E8C-BFF6-626ACD7CAE25}" srcOrd="0" destOrd="0" presId="urn:microsoft.com/office/officeart/2005/8/layout/hList7"/>
    <dgm:cxn modelId="{61B09DDE-326E-4B2A-85A2-86484C75F2AE}" type="presOf" srcId="{21A7E707-E6D0-4B07-9BCA-EC5E3C80CAB1}" destId="{84859FB4-E26A-451F-8E4A-8406E30D1A3E}" srcOrd="0" destOrd="0" presId="urn:microsoft.com/office/officeart/2005/8/layout/hList7"/>
    <dgm:cxn modelId="{2E2033EE-4B96-40F2-8897-01BB6867EB56}" type="presParOf" srcId="{84859FB4-E26A-451F-8E4A-8406E30D1A3E}" destId="{4644AA0D-BADF-4ED2-A48B-84945C45B02C}" srcOrd="0" destOrd="0" presId="urn:microsoft.com/office/officeart/2005/8/layout/hList7"/>
    <dgm:cxn modelId="{303FCEE3-02C5-47C2-AA92-F155D0F41BD5}" type="presParOf" srcId="{84859FB4-E26A-451F-8E4A-8406E30D1A3E}" destId="{48838C38-B13B-47C9-80F6-893BF683DA0E}" srcOrd="1" destOrd="0" presId="urn:microsoft.com/office/officeart/2005/8/layout/hList7"/>
    <dgm:cxn modelId="{288082A9-FF70-45A7-BE56-75194D6E378C}" type="presParOf" srcId="{48838C38-B13B-47C9-80F6-893BF683DA0E}" destId="{6B41529C-8589-4A03-BF55-7658696B0D2E}" srcOrd="0" destOrd="0" presId="urn:microsoft.com/office/officeart/2005/8/layout/hList7"/>
    <dgm:cxn modelId="{E595B52F-574B-4C83-AEF2-F09847108B96}" type="presParOf" srcId="{6B41529C-8589-4A03-BF55-7658696B0D2E}" destId="{742349C8-2BD8-4A7A-98EF-1411C72E7093}" srcOrd="0" destOrd="0" presId="urn:microsoft.com/office/officeart/2005/8/layout/hList7"/>
    <dgm:cxn modelId="{4C01565F-5831-41A6-BC59-0B8E363ECB6F}" type="presParOf" srcId="{6B41529C-8589-4A03-BF55-7658696B0D2E}" destId="{E5EB1FCB-4857-4388-B17C-6B6EC9780482}" srcOrd="1" destOrd="0" presId="urn:microsoft.com/office/officeart/2005/8/layout/hList7"/>
    <dgm:cxn modelId="{6B798983-DA98-43CE-99FC-728395A369C4}" type="presParOf" srcId="{6B41529C-8589-4A03-BF55-7658696B0D2E}" destId="{DC7B4A3E-1CD1-4A24-9B09-FCDFD223E36E}" srcOrd="2" destOrd="0" presId="urn:microsoft.com/office/officeart/2005/8/layout/hList7"/>
    <dgm:cxn modelId="{CC552D56-515D-45B8-AB4C-3884D33A46B0}" type="presParOf" srcId="{6B41529C-8589-4A03-BF55-7658696B0D2E}" destId="{A1CD0153-EA4C-467A-8993-5A38B4AB9C5A}" srcOrd="3" destOrd="0" presId="urn:microsoft.com/office/officeart/2005/8/layout/hList7"/>
    <dgm:cxn modelId="{61086811-B461-40AD-AB15-EDEEE81EB1E7}" type="presParOf" srcId="{48838C38-B13B-47C9-80F6-893BF683DA0E}" destId="{AB495CE3-B418-4B9E-BB68-0CE340DD9369}" srcOrd="1" destOrd="0" presId="urn:microsoft.com/office/officeart/2005/8/layout/hList7"/>
    <dgm:cxn modelId="{56B6F05B-FD73-4503-83B4-8FF89889E6ED}" type="presParOf" srcId="{48838C38-B13B-47C9-80F6-893BF683DA0E}" destId="{3CC6AA2F-C66A-4C42-9FC9-BD9099277EBB}" srcOrd="2" destOrd="0" presId="urn:microsoft.com/office/officeart/2005/8/layout/hList7"/>
    <dgm:cxn modelId="{52CEB136-ADA0-47A3-B543-3003B5374E08}" type="presParOf" srcId="{3CC6AA2F-C66A-4C42-9FC9-BD9099277EBB}" destId="{74476613-C519-4E8C-BFF6-626ACD7CAE25}" srcOrd="0" destOrd="0" presId="urn:microsoft.com/office/officeart/2005/8/layout/hList7"/>
    <dgm:cxn modelId="{49D3B241-6104-4F63-98A4-7A32A2CB7DCB}" type="presParOf" srcId="{3CC6AA2F-C66A-4C42-9FC9-BD9099277EBB}" destId="{5DCA6138-8EDC-4A7F-8985-4383DD9E0D77}" srcOrd="1" destOrd="0" presId="urn:microsoft.com/office/officeart/2005/8/layout/hList7"/>
    <dgm:cxn modelId="{8B69B346-3052-4A54-B2F3-B15163D33A50}" type="presParOf" srcId="{3CC6AA2F-C66A-4C42-9FC9-BD9099277EBB}" destId="{35FCAD62-16D1-4CA9-8759-59E32B04F5B5}" srcOrd="2" destOrd="0" presId="urn:microsoft.com/office/officeart/2005/8/layout/hList7"/>
    <dgm:cxn modelId="{F8584E1C-D1A1-4104-8F60-6A9CCD958670}" type="presParOf" srcId="{3CC6AA2F-C66A-4C42-9FC9-BD9099277EBB}" destId="{BFFD3B47-0666-46E9-B7B6-5A9AA41A6D88}" srcOrd="3" destOrd="0" presId="urn:microsoft.com/office/officeart/2005/8/layout/hList7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A46F76-1BBE-4EB5-B03E-015FBA90226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40FF4B-588D-463E-9B96-31A5A8AEC646}">
      <dgm:prSet phldrT="[Текст]" custT="1"/>
      <dgm:spPr/>
      <dgm:t>
        <a:bodyPr/>
        <a:lstStyle/>
        <a:p>
          <a:r>
            <a:rPr lang="uk-UA" sz="1600" b="1" dirty="0" smtClean="0">
              <a:solidFill>
                <a:srgbClr val="006CFF"/>
              </a:solidFill>
            </a:rPr>
            <a:t>Підтримка кооперативів</a:t>
          </a:r>
          <a:endParaRPr lang="ru-RU" sz="1600" dirty="0"/>
        </a:p>
      </dgm:t>
    </dgm:pt>
    <dgm:pt modelId="{E94FE09F-CAE8-4077-9F5D-F21D98CEDF46}" type="parTrans" cxnId="{8BFF6238-E4A1-4E61-B9E8-221DA38E9DA0}">
      <dgm:prSet/>
      <dgm:spPr/>
      <dgm:t>
        <a:bodyPr/>
        <a:lstStyle/>
        <a:p>
          <a:endParaRPr lang="ru-RU" sz="1600"/>
        </a:p>
      </dgm:t>
    </dgm:pt>
    <dgm:pt modelId="{2A87E4AD-26E5-4F02-AF88-BA382B64A651}" type="sibTrans" cxnId="{8BFF6238-E4A1-4E61-B9E8-221DA38E9DA0}">
      <dgm:prSet/>
      <dgm:spPr/>
      <dgm:t>
        <a:bodyPr/>
        <a:lstStyle/>
        <a:p>
          <a:endParaRPr lang="ru-RU" sz="1600"/>
        </a:p>
      </dgm:t>
    </dgm:pt>
    <dgm:pt modelId="{1CBE1A8A-8BA5-49B4-9A3D-CB08BE578686}">
      <dgm:prSet phldrT="[Текст]" custT="1"/>
      <dgm:spPr/>
      <dgm:t>
        <a:bodyPr/>
        <a:lstStyle/>
        <a:p>
          <a:r>
            <a:rPr lang="uk-UA" sz="1600" dirty="0" smtClean="0"/>
            <a:t>В Одеській області зареєстровано 39 кооперативів </a:t>
          </a:r>
          <a:endParaRPr lang="ru-RU" sz="1600" dirty="0"/>
        </a:p>
      </dgm:t>
    </dgm:pt>
    <dgm:pt modelId="{C8B4712A-8B28-4496-B1E2-732F5B8B50F5}" type="parTrans" cxnId="{4451DD82-2AF6-4F9C-B8B3-FA95B652F683}">
      <dgm:prSet/>
      <dgm:spPr/>
      <dgm:t>
        <a:bodyPr/>
        <a:lstStyle/>
        <a:p>
          <a:endParaRPr lang="ru-RU" sz="1600"/>
        </a:p>
      </dgm:t>
    </dgm:pt>
    <dgm:pt modelId="{41EE7BE2-3347-49C1-804B-F29AFD56A449}" type="sibTrans" cxnId="{4451DD82-2AF6-4F9C-B8B3-FA95B652F683}">
      <dgm:prSet/>
      <dgm:spPr/>
      <dgm:t>
        <a:bodyPr/>
        <a:lstStyle/>
        <a:p>
          <a:endParaRPr lang="ru-RU" sz="1600"/>
        </a:p>
      </dgm:t>
    </dgm:pt>
    <dgm:pt modelId="{2B1C221F-03A1-434B-8633-EE31AB5894F1}">
      <dgm:prSet phldrT="[Текст]" custT="1"/>
      <dgm:spPr/>
      <dgm:t>
        <a:bodyPr/>
        <a:lstStyle/>
        <a:p>
          <a:r>
            <a:rPr lang="uk-UA" sz="1600" dirty="0" smtClean="0"/>
            <a:t>Реально функціонуючих 7 (із них 1 відповідає умовам програми)</a:t>
          </a:r>
          <a:endParaRPr lang="ru-RU" sz="1600" dirty="0"/>
        </a:p>
      </dgm:t>
    </dgm:pt>
    <dgm:pt modelId="{1F7EA8BD-2255-456E-B4AC-D0C57AE9D299}" type="parTrans" cxnId="{331B2A2E-5131-40F9-B945-9BAD7111D68F}">
      <dgm:prSet/>
      <dgm:spPr/>
      <dgm:t>
        <a:bodyPr/>
        <a:lstStyle/>
        <a:p>
          <a:endParaRPr lang="ru-RU" sz="1600"/>
        </a:p>
      </dgm:t>
    </dgm:pt>
    <dgm:pt modelId="{5C0119EA-AB96-4F17-B969-F57F777447EE}" type="sibTrans" cxnId="{331B2A2E-5131-40F9-B945-9BAD7111D68F}">
      <dgm:prSet/>
      <dgm:spPr/>
      <dgm:t>
        <a:bodyPr/>
        <a:lstStyle/>
        <a:p>
          <a:endParaRPr lang="ru-RU" sz="1600"/>
        </a:p>
      </dgm:t>
    </dgm:pt>
    <dgm:pt modelId="{73062EFB-E043-4F4C-AEF8-E600ED599569}">
      <dgm:prSet phldrT="[Текст]" custT="1"/>
      <dgm:spPr/>
      <dgm:t>
        <a:bodyPr/>
        <a:lstStyle/>
        <a:p>
          <a:r>
            <a:rPr lang="uk-UA" sz="1600" dirty="0" smtClean="0"/>
            <a:t>До управління звернулося 2 кооперативи</a:t>
          </a:r>
          <a:endParaRPr lang="ru-RU" sz="1600" dirty="0"/>
        </a:p>
      </dgm:t>
    </dgm:pt>
    <dgm:pt modelId="{12C6AADF-FE5E-405C-AAA2-31551CF71500}" type="parTrans" cxnId="{CDE85CCE-9248-4051-87D3-F24A6CD30E46}">
      <dgm:prSet/>
      <dgm:spPr/>
      <dgm:t>
        <a:bodyPr/>
        <a:lstStyle/>
        <a:p>
          <a:endParaRPr lang="ru-RU" sz="1600"/>
        </a:p>
      </dgm:t>
    </dgm:pt>
    <dgm:pt modelId="{B915874C-0C9C-48ED-A393-F91050C1942C}" type="sibTrans" cxnId="{CDE85CCE-9248-4051-87D3-F24A6CD30E46}">
      <dgm:prSet/>
      <dgm:spPr/>
      <dgm:t>
        <a:bodyPr/>
        <a:lstStyle/>
        <a:p>
          <a:endParaRPr lang="ru-RU" sz="1600"/>
        </a:p>
      </dgm:t>
    </dgm:pt>
    <dgm:pt modelId="{462CFEED-04A3-4CB4-A61D-426AFAB1390F}">
      <dgm:prSet phldrT="[Текст]" custT="1"/>
      <dgm:spPr/>
      <dgm:t>
        <a:bodyPr/>
        <a:lstStyle/>
        <a:p>
          <a:r>
            <a:rPr lang="uk-UA" sz="1600" dirty="0" smtClean="0"/>
            <a:t>Програмою можуть скористатися кооперативи молочного та плодово-овочевого напрямку</a:t>
          </a:r>
          <a:endParaRPr lang="ru-RU" sz="1600" dirty="0"/>
        </a:p>
      </dgm:t>
    </dgm:pt>
    <dgm:pt modelId="{B8A7D3D3-5422-4FF7-B7AE-089A5593A1D5}" type="parTrans" cxnId="{78E3BBB7-9F69-4F94-9A1B-B409EE2C86E5}">
      <dgm:prSet/>
      <dgm:spPr/>
      <dgm:t>
        <a:bodyPr/>
        <a:lstStyle/>
        <a:p>
          <a:endParaRPr lang="ru-RU" sz="1600"/>
        </a:p>
      </dgm:t>
    </dgm:pt>
    <dgm:pt modelId="{9BA0475C-C1AA-42F2-9F31-17732DF1F0CC}" type="sibTrans" cxnId="{78E3BBB7-9F69-4F94-9A1B-B409EE2C86E5}">
      <dgm:prSet/>
      <dgm:spPr/>
      <dgm:t>
        <a:bodyPr/>
        <a:lstStyle/>
        <a:p>
          <a:endParaRPr lang="ru-RU" sz="1600"/>
        </a:p>
      </dgm:t>
    </dgm:pt>
    <dgm:pt modelId="{7A482D6F-7BF4-47A5-B68D-1423D48B6693}" type="pres">
      <dgm:prSet presAssocID="{74A46F76-1BBE-4EB5-B03E-015FBA90226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EB37F4-A872-4DCF-8622-EF4B30BE6811}" type="pres">
      <dgm:prSet presAssocID="{74A46F76-1BBE-4EB5-B03E-015FBA90226E}" presName="matrix" presStyleCnt="0"/>
      <dgm:spPr/>
    </dgm:pt>
    <dgm:pt modelId="{CD0B95A2-08C7-497D-BC00-B32C90C1038E}" type="pres">
      <dgm:prSet presAssocID="{74A46F76-1BBE-4EB5-B03E-015FBA90226E}" presName="tile1" presStyleLbl="node1" presStyleIdx="0" presStyleCnt="4"/>
      <dgm:spPr/>
      <dgm:t>
        <a:bodyPr/>
        <a:lstStyle/>
        <a:p>
          <a:endParaRPr lang="ru-RU"/>
        </a:p>
      </dgm:t>
    </dgm:pt>
    <dgm:pt modelId="{95C6449C-E1D4-48EA-BCE4-8BE67B530675}" type="pres">
      <dgm:prSet presAssocID="{74A46F76-1BBE-4EB5-B03E-015FBA90226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C0687-4EA0-4EDA-80CA-66374DA7FE82}" type="pres">
      <dgm:prSet presAssocID="{74A46F76-1BBE-4EB5-B03E-015FBA90226E}" presName="tile2" presStyleLbl="node1" presStyleIdx="1" presStyleCnt="4" custLinFactNeighborX="4444" custLinFactNeighborY="-480"/>
      <dgm:spPr/>
      <dgm:t>
        <a:bodyPr/>
        <a:lstStyle/>
        <a:p>
          <a:endParaRPr lang="ru-RU"/>
        </a:p>
      </dgm:t>
    </dgm:pt>
    <dgm:pt modelId="{8A5DC67E-DAFE-4E81-80A7-48AE62A4E887}" type="pres">
      <dgm:prSet presAssocID="{74A46F76-1BBE-4EB5-B03E-015FBA90226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44F13-9116-4A0D-A893-0A1D64461E69}" type="pres">
      <dgm:prSet presAssocID="{74A46F76-1BBE-4EB5-B03E-015FBA90226E}" presName="tile3" presStyleLbl="node1" presStyleIdx="2" presStyleCnt="4"/>
      <dgm:spPr/>
      <dgm:t>
        <a:bodyPr/>
        <a:lstStyle/>
        <a:p>
          <a:endParaRPr lang="ru-RU"/>
        </a:p>
      </dgm:t>
    </dgm:pt>
    <dgm:pt modelId="{A34512C0-AED7-4BD4-B8C7-01914299B7E7}" type="pres">
      <dgm:prSet presAssocID="{74A46F76-1BBE-4EB5-B03E-015FBA90226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23C43-8473-4504-8319-A09550B0FC87}" type="pres">
      <dgm:prSet presAssocID="{74A46F76-1BBE-4EB5-B03E-015FBA90226E}" presName="tile4" presStyleLbl="node1" presStyleIdx="3" presStyleCnt="4"/>
      <dgm:spPr/>
      <dgm:t>
        <a:bodyPr/>
        <a:lstStyle/>
        <a:p>
          <a:endParaRPr lang="ru-RU"/>
        </a:p>
      </dgm:t>
    </dgm:pt>
    <dgm:pt modelId="{059A76D0-81CD-40A5-8EE5-F6E3C9E02B1A}" type="pres">
      <dgm:prSet presAssocID="{74A46F76-1BBE-4EB5-B03E-015FBA90226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30501E-82A9-4D7B-ADBE-53F2F38B3385}" type="pres">
      <dgm:prSet presAssocID="{74A46F76-1BBE-4EB5-B03E-015FBA90226E}" presName="centerTile" presStyleLbl="fgShp" presStyleIdx="0" presStyleCnt="1" custScaleX="109904" custScaleY="13725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451DD82-2AF6-4F9C-B8B3-FA95B652F683}" srcId="{8F40FF4B-588D-463E-9B96-31A5A8AEC646}" destId="{1CBE1A8A-8BA5-49B4-9A3D-CB08BE578686}" srcOrd="0" destOrd="0" parTransId="{C8B4712A-8B28-4496-B1E2-732F5B8B50F5}" sibTransId="{41EE7BE2-3347-49C1-804B-F29AFD56A449}"/>
    <dgm:cxn modelId="{78E3BBB7-9F69-4F94-9A1B-B409EE2C86E5}" srcId="{8F40FF4B-588D-463E-9B96-31A5A8AEC646}" destId="{462CFEED-04A3-4CB4-A61D-426AFAB1390F}" srcOrd="3" destOrd="0" parTransId="{B8A7D3D3-5422-4FF7-B7AE-089A5593A1D5}" sibTransId="{9BA0475C-C1AA-42F2-9F31-17732DF1F0CC}"/>
    <dgm:cxn modelId="{B45623AD-8AC2-47B3-9368-2BD68A9EE9E2}" type="presOf" srcId="{74A46F76-1BBE-4EB5-B03E-015FBA90226E}" destId="{7A482D6F-7BF4-47A5-B68D-1423D48B6693}" srcOrd="0" destOrd="0" presId="urn:microsoft.com/office/officeart/2005/8/layout/matrix1"/>
    <dgm:cxn modelId="{A3E12446-C973-41A6-916F-FC266402F812}" type="presOf" srcId="{462CFEED-04A3-4CB4-A61D-426AFAB1390F}" destId="{059A76D0-81CD-40A5-8EE5-F6E3C9E02B1A}" srcOrd="1" destOrd="0" presId="urn:microsoft.com/office/officeart/2005/8/layout/matrix1"/>
    <dgm:cxn modelId="{8BFF6238-E4A1-4E61-B9E8-221DA38E9DA0}" srcId="{74A46F76-1BBE-4EB5-B03E-015FBA90226E}" destId="{8F40FF4B-588D-463E-9B96-31A5A8AEC646}" srcOrd="0" destOrd="0" parTransId="{E94FE09F-CAE8-4077-9F5D-F21D98CEDF46}" sibTransId="{2A87E4AD-26E5-4F02-AF88-BA382B64A651}"/>
    <dgm:cxn modelId="{9E60D959-BBF3-4EC4-9AE0-D29BB835C928}" type="presOf" srcId="{8F40FF4B-588D-463E-9B96-31A5A8AEC646}" destId="{D530501E-82A9-4D7B-ADBE-53F2F38B3385}" srcOrd="0" destOrd="0" presId="urn:microsoft.com/office/officeart/2005/8/layout/matrix1"/>
    <dgm:cxn modelId="{0646AD90-D647-4759-BD80-C71A6B98CA27}" type="presOf" srcId="{73062EFB-E043-4F4C-AEF8-E600ED599569}" destId="{A34512C0-AED7-4BD4-B8C7-01914299B7E7}" srcOrd="1" destOrd="0" presId="urn:microsoft.com/office/officeart/2005/8/layout/matrix1"/>
    <dgm:cxn modelId="{994C3238-1DC3-4F5E-B53C-BADFD2AD2E89}" type="presOf" srcId="{1CBE1A8A-8BA5-49B4-9A3D-CB08BE578686}" destId="{CD0B95A2-08C7-497D-BC00-B32C90C1038E}" srcOrd="0" destOrd="0" presId="urn:microsoft.com/office/officeart/2005/8/layout/matrix1"/>
    <dgm:cxn modelId="{CDE85CCE-9248-4051-87D3-F24A6CD30E46}" srcId="{8F40FF4B-588D-463E-9B96-31A5A8AEC646}" destId="{73062EFB-E043-4F4C-AEF8-E600ED599569}" srcOrd="2" destOrd="0" parTransId="{12C6AADF-FE5E-405C-AAA2-31551CF71500}" sibTransId="{B915874C-0C9C-48ED-A393-F91050C1942C}"/>
    <dgm:cxn modelId="{ACA669F9-CBDF-4046-B596-D26B3DF615E7}" type="presOf" srcId="{2B1C221F-03A1-434B-8633-EE31AB5894F1}" destId="{8A5DC67E-DAFE-4E81-80A7-48AE62A4E887}" srcOrd="1" destOrd="0" presId="urn:microsoft.com/office/officeart/2005/8/layout/matrix1"/>
    <dgm:cxn modelId="{4652DC28-B7FC-4157-8949-533421659AD1}" type="presOf" srcId="{462CFEED-04A3-4CB4-A61D-426AFAB1390F}" destId="{57823C43-8473-4504-8319-A09550B0FC87}" srcOrd="0" destOrd="0" presId="urn:microsoft.com/office/officeart/2005/8/layout/matrix1"/>
    <dgm:cxn modelId="{DCFF04D6-F708-4DE9-9098-6B5C3B3CEEBE}" type="presOf" srcId="{1CBE1A8A-8BA5-49B4-9A3D-CB08BE578686}" destId="{95C6449C-E1D4-48EA-BCE4-8BE67B530675}" srcOrd="1" destOrd="0" presId="urn:microsoft.com/office/officeart/2005/8/layout/matrix1"/>
    <dgm:cxn modelId="{331B2A2E-5131-40F9-B945-9BAD7111D68F}" srcId="{8F40FF4B-588D-463E-9B96-31A5A8AEC646}" destId="{2B1C221F-03A1-434B-8633-EE31AB5894F1}" srcOrd="1" destOrd="0" parTransId="{1F7EA8BD-2255-456E-B4AC-D0C57AE9D299}" sibTransId="{5C0119EA-AB96-4F17-B969-F57F777447EE}"/>
    <dgm:cxn modelId="{CA683675-8126-4259-A7D0-A2C772B2299A}" type="presOf" srcId="{2B1C221F-03A1-434B-8633-EE31AB5894F1}" destId="{A7AC0687-4EA0-4EDA-80CA-66374DA7FE82}" srcOrd="0" destOrd="0" presId="urn:microsoft.com/office/officeart/2005/8/layout/matrix1"/>
    <dgm:cxn modelId="{FFF9DE8F-B92D-489C-B4DE-811155F46294}" type="presOf" srcId="{73062EFB-E043-4F4C-AEF8-E600ED599569}" destId="{32544F13-9116-4A0D-A893-0A1D64461E69}" srcOrd="0" destOrd="0" presId="urn:microsoft.com/office/officeart/2005/8/layout/matrix1"/>
    <dgm:cxn modelId="{28DA907C-FDFF-4E8B-A398-21BC501C2F45}" type="presParOf" srcId="{7A482D6F-7BF4-47A5-B68D-1423D48B6693}" destId="{37EB37F4-A872-4DCF-8622-EF4B30BE6811}" srcOrd="0" destOrd="0" presId="urn:microsoft.com/office/officeart/2005/8/layout/matrix1"/>
    <dgm:cxn modelId="{829212AB-A9C6-4FCE-AEB2-EB454B68D621}" type="presParOf" srcId="{37EB37F4-A872-4DCF-8622-EF4B30BE6811}" destId="{CD0B95A2-08C7-497D-BC00-B32C90C1038E}" srcOrd="0" destOrd="0" presId="urn:microsoft.com/office/officeart/2005/8/layout/matrix1"/>
    <dgm:cxn modelId="{C3D98C5A-589D-48D7-96EC-702E1003A664}" type="presParOf" srcId="{37EB37F4-A872-4DCF-8622-EF4B30BE6811}" destId="{95C6449C-E1D4-48EA-BCE4-8BE67B530675}" srcOrd="1" destOrd="0" presId="urn:microsoft.com/office/officeart/2005/8/layout/matrix1"/>
    <dgm:cxn modelId="{E4224AEB-4680-464A-9711-CD4D2EEAF2D4}" type="presParOf" srcId="{37EB37F4-A872-4DCF-8622-EF4B30BE6811}" destId="{A7AC0687-4EA0-4EDA-80CA-66374DA7FE82}" srcOrd="2" destOrd="0" presId="urn:microsoft.com/office/officeart/2005/8/layout/matrix1"/>
    <dgm:cxn modelId="{FE5359AC-2D34-4898-92DD-4862C03AB550}" type="presParOf" srcId="{37EB37F4-A872-4DCF-8622-EF4B30BE6811}" destId="{8A5DC67E-DAFE-4E81-80A7-48AE62A4E887}" srcOrd="3" destOrd="0" presId="urn:microsoft.com/office/officeart/2005/8/layout/matrix1"/>
    <dgm:cxn modelId="{C51B8640-75A0-4851-AA5F-756E7DE38F1B}" type="presParOf" srcId="{37EB37F4-A872-4DCF-8622-EF4B30BE6811}" destId="{32544F13-9116-4A0D-A893-0A1D64461E69}" srcOrd="4" destOrd="0" presId="urn:microsoft.com/office/officeart/2005/8/layout/matrix1"/>
    <dgm:cxn modelId="{87DC59CC-65E5-49A9-B637-C6E9852B9F7B}" type="presParOf" srcId="{37EB37F4-A872-4DCF-8622-EF4B30BE6811}" destId="{A34512C0-AED7-4BD4-B8C7-01914299B7E7}" srcOrd="5" destOrd="0" presId="urn:microsoft.com/office/officeart/2005/8/layout/matrix1"/>
    <dgm:cxn modelId="{68B6FFF9-990E-4819-BFA3-91C477C3FA8B}" type="presParOf" srcId="{37EB37F4-A872-4DCF-8622-EF4B30BE6811}" destId="{57823C43-8473-4504-8319-A09550B0FC87}" srcOrd="6" destOrd="0" presId="urn:microsoft.com/office/officeart/2005/8/layout/matrix1"/>
    <dgm:cxn modelId="{A66503B5-6586-4934-AE71-80CE6926BAFC}" type="presParOf" srcId="{37EB37F4-A872-4DCF-8622-EF4B30BE6811}" destId="{059A76D0-81CD-40A5-8EE5-F6E3C9E02B1A}" srcOrd="7" destOrd="0" presId="urn:microsoft.com/office/officeart/2005/8/layout/matrix1"/>
    <dgm:cxn modelId="{66621D33-24B6-4F94-8E6B-F5EEDF322560}" type="presParOf" srcId="{7A482D6F-7BF4-47A5-B68D-1423D48B6693}" destId="{D530501E-82A9-4D7B-ADBE-53F2F38B3385}" srcOrd="1" destOrd="0" presId="urn:microsoft.com/office/officeart/2005/8/layout/matrix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6DF28E-A915-426C-9DE2-E54D4AFFC30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B75D5D-D0C8-4E22-9C33-15255FAE07AB}">
      <dgm:prSet phldrT="[Текст]"/>
      <dgm:spPr/>
      <dgm:t>
        <a:bodyPr/>
        <a:lstStyle/>
        <a:p>
          <a:r>
            <a:rPr lang="uk-UA" dirty="0" err="1" smtClean="0"/>
            <a:t>СОК</a:t>
          </a:r>
          <a:r>
            <a:rPr lang="uk-UA" dirty="0" smtClean="0"/>
            <a:t> «Горіх Причорномор’я» </a:t>
          </a:r>
          <a:r>
            <a:rPr lang="uk-UA" dirty="0" err="1" smtClean="0"/>
            <a:t>Біляївського</a:t>
          </a:r>
          <a:r>
            <a:rPr lang="uk-UA" dirty="0" smtClean="0"/>
            <a:t> району   </a:t>
          </a:r>
          <a:endParaRPr lang="ru-RU" dirty="0"/>
        </a:p>
      </dgm:t>
    </dgm:pt>
    <dgm:pt modelId="{853F05C6-2FE9-45B9-93DB-0C5616D16BDB}" type="parTrans" cxnId="{40355F0C-A3DC-4D3E-8487-A183FCCC623D}">
      <dgm:prSet/>
      <dgm:spPr/>
      <dgm:t>
        <a:bodyPr/>
        <a:lstStyle/>
        <a:p>
          <a:endParaRPr lang="ru-RU"/>
        </a:p>
      </dgm:t>
    </dgm:pt>
    <dgm:pt modelId="{1BC089F7-49E1-46D3-8FE5-5D3BEEBC3D20}" type="sibTrans" cxnId="{40355F0C-A3DC-4D3E-8487-A183FCCC623D}">
      <dgm:prSet/>
      <dgm:spPr/>
      <dgm:t>
        <a:bodyPr/>
        <a:lstStyle/>
        <a:p>
          <a:endParaRPr lang="ru-RU"/>
        </a:p>
      </dgm:t>
    </dgm:pt>
    <dgm:pt modelId="{B729B824-9FE1-4AEB-8EE2-3330A7514272}">
      <dgm:prSet phldrT="[Текст]"/>
      <dgm:spPr/>
      <dgm:t>
        <a:bodyPr/>
        <a:lstStyle/>
        <a:p>
          <a:r>
            <a:rPr lang="uk-UA" dirty="0" smtClean="0"/>
            <a:t>плодово-ягідний напрям діяльності</a:t>
          </a:r>
          <a:endParaRPr lang="ru-RU" dirty="0"/>
        </a:p>
      </dgm:t>
    </dgm:pt>
    <dgm:pt modelId="{52EB5AFA-65FF-4178-A518-E31ECE2ADD4B}" type="parTrans" cxnId="{295B0F66-4233-4BB8-B4E6-5093CA608B7B}">
      <dgm:prSet/>
      <dgm:spPr/>
      <dgm:t>
        <a:bodyPr/>
        <a:lstStyle/>
        <a:p>
          <a:endParaRPr lang="ru-RU"/>
        </a:p>
      </dgm:t>
    </dgm:pt>
    <dgm:pt modelId="{DAD161D0-ADC3-40F1-8B03-D1F41A8C7473}" type="sibTrans" cxnId="{295B0F66-4233-4BB8-B4E6-5093CA608B7B}">
      <dgm:prSet/>
      <dgm:spPr/>
      <dgm:t>
        <a:bodyPr/>
        <a:lstStyle/>
        <a:p>
          <a:endParaRPr lang="ru-RU"/>
        </a:p>
      </dgm:t>
    </dgm:pt>
    <dgm:pt modelId="{E3F69333-897B-4B5B-A701-070E6524BF72}">
      <dgm:prSet phldrT="[Текст]"/>
      <dgm:spPr/>
      <dgm:t>
        <a:bodyPr/>
        <a:lstStyle/>
        <a:p>
          <a:r>
            <a:rPr lang="uk-UA" dirty="0" smtClean="0"/>
            <a:t>150 га горіхоплідних </a:t>
          </a:r>
          <a:endParaRPr lang="ru-RU" dirty="0"/>
        </a:p>
      </dgm:t>
    </dgm:pt>
    <dgm:pt modelId="{5B2CE2ED-7672-40DA-AA3C-19607C19F874}" type="parTrans" cxnId="{83795599-FFB7-4CC8-B77B-71DE28C6AF2C}">
      <dgm:prSet/>
      <dgm:spPr/>
      <dgm:t>
        <a:bodyPr/>
        <a:lstStyle/>
        <a:p>
          <a:endParaRPr lang="ru-RU"/>
        </a:p>
      </dgm:t>
    </dgm:pt>
    <dgm:pt modelId="{E46971F6-8A3B-472B-AD93-575C55DDF7AF}" type="sibTrans" cxnId="{83795599-FFB7-4CC8-B77B-71DE28C6AF2C}">
      <dgm:prSet/>
      <dgm:spPr/>
      <dgm:t>
        <a:bodyPr/>
        <a:lstStyle/>
        <a:p>
          <a:endParaRPr lang="ru-RU"/>
        </a:p>
      </dgm:t>
    </dgm:pt>
    <dgm:pt modelId="{F2E181EF-54BB-4DE4-BE75-30A147EAC9DE}">
      <dgm:prSet phldrT="[Текст]"/>
      <dgm:spPr/>
      <dgm:t>
        <a:bodyPr/>
        <a:lstStyle/>
        <a:p>
          <a:r>
            <a:rPr lang="uk-UA" dirty="0" err="1" smtClean="0"/>
            <a:t>СОК</a:t>
          </a:r>
          <a:r>
            <a:rPr lang="uk-UA" dirty="0" smtClean="0"/>
            <a:t> «</a:t>
          </a:r>
          <a:r>
            <a:rPr lang="uk-UA" dirty="0" err="1" smtClean="0"/>
            <a:t>Буджак</a:t>
          </a:r>
          <a:r>
            <a:rPr lang="uk-UA" dirty="0" smtClean="0"/>
            <a:t>» </a:t>
          </a:r>
          <a:r>
            <a:rPr lang="uk-UA" dirty="0" err="1" smtClean="0"/>
            <a:t>Саратського</a:t>
          </a:r>
          <a:r>
            <a:rPr lang="uk-UA" dirty="0" smtClean="0"/>
            <a:t> району </a:t>
          </a:r>
          <a:endParaRPr lang="ru-RU" dirty="0"/>
        </a:p>
      </dgm:t>
    </dgm:pt>
    <dgm:pt modelId="{ABF5B9F9-D451-4838-B268-41C25D03875A}" type="parTrans" cxnId="{8B711E96-E612-4417-B6A7-90063F6B76CE}">
      <dgm:prSet/>
      <dgm:spPr/>
      <dgm:t>
        <a:bodyPr/>
        <a:lstStyle/>
        <a:p>
          <a:endParaRPr lang="ru-RU"/>
        </a:p>
      </dgm:t>
    </dgm:pt>
    <dgm:pt modelId="{C6ED1C09-901B-46EC-9B95-20CCBEE6D71F}" type="sibTrans" cxnId="{8B711E96-E612-4417-B6A7-90063F6B76CE}">
      <dgm:prSet/>
      <dgm:spPr/>
      <dgm:t>
        <a:bodyPr/>
        <a:lstStyle/>
        <a:p>
          <a:endParaRPr lang="ru-RU"/>
        </a:p>
      </dgm:t>
    </dgm:pt>
    <dgm:pt modelId="{D808BFB0-5EAF-4F35-A730-8FB85E7BE165}">
      <dgm:prSet phldrT="[Текст]"/>
      <dgm:spPr/>
      <dgm:t>
        <a:bodyPr/>
        <a:lstStyle/>
        <a:p>
          <a:r>
            <a:rPr lang="uk-UA" dirty="0" smtClean="0"/>
            <a:t>молочарський напрям діяльності</a:t>
          </a:r>
          <a:endParaRPr lang="ru-RU" dirty="0"/>
        </a:p>
      </dgm:t>
    </dgm:pt>
    <dgm:pt modelId="{981AE884-AFD3-4846-908C-8AA1EFC8ECD6}" type="parTrans" cxnId="{19DBE178-318C-4852-8CFE-25AA3C5759B3}">
      <dgm:prSet/>
      <dgm:spPr/>
      <dgm:t>
        <a:bodyPr/>
        <a:lstStyle/>
        <a:p>
          <a:endParaRPr lang="ru-RU"/>
        </a:p>
      </dgm:t>
    </dgm:pt>
    <dgm:pt modelId="{E4BA6FAF-2FD0-4B97-A264-2320D55208BC}" type="sibTrans" cxnId="{19DBE178-318C-4852-8CFE-25AA3C5759B3}">
      <dgm:prSet/>
      <dgm:spPr/>
      <dgm:t>
        <a:bodyPr/>
        <a:lstStyle/>
        <a:p>
          <a:endParaRPr lang="ru-RU"/>
        </a:p>
      </dgm:t>
    </dgm:pt>
    <dgm:pt modelId="{1E60FDD2-0D66-4F2B-932E-F0B2B4056397}">
      <dgm:prSet phldrT="[Текст]"/>
      <dgm:spPr/>
      <dgm:t>
        <a:bodyPr/>
        <a:lstStyle/>
        <a:p>
          <a:r>
            <a:rPr lang="uk-UA" dirty="0" smtClean="0"/>
            <a:t>здійснює послуги зі збирання молока, первинної обробки та продажу</a:t>
          </a:r>
          <a:endParaRPr lang="ru-RU" dirty="0"/>
        </a:p>
      </dgm:t>
    </dgm:pt>
    <dgm:pt modelId="{D1C72BB6-B951-4675-B80C-EE650942DBEF}" type="parTrans" cxnId="{24D57BFD-7006-4F3D-9696-287CB0135468}">
      <dgm:prSet/>
      <dgm:spPr/>
      <dgm:t>
        <a:bodyPr/>
        <a:lstStyle/>
        <a:p>
          <a:endParaRPr lang="ru-RU"/>
        </a:p>
      </dgm:t>
    </dgm:pt>
    <dgm:pt modelId="{AE4BF3F2-1DFE-48D8-81D8-A9169117EA82}" type="sibTrans" cxnId="{24D57BFD-7006-4F3D-9696-287CB0135468}">
      <dgm:prSet/>
      <dgm:spPr/>
      <dgm:t>
        <a:bodyPr/>
        <a:lstStyle/>
        <a:p>
          <a:endParaRPr lang="ru-RU"/>
        </a:p>
      </dgm:t>
    </dgm:pt>
    <dgm:pt modelId="{FE6F0A1D-42F1-402E-AD19-0131A614A988}">
      <dgm:prSet phldrT="[Текст]"/>
      <dgm:spPr/>
      <dgm:t>
        <a:bodyPr/>
        <a:lstStyle/>
        <a:p>
          <a:r>
            <a:rPr lang="uk-UA" dirty="0" smtClean="0"/>
            <a:t>має на меті придбання обладнання зі зберігання та переробки</a:t>
          </a:r>
          <a:endParaRPr lang="ru-RU" dirty="0"/>
        </a:p>
      </dgm:t>
    </dgm:pt>
    <dgm:pt modelId="{97FBF2F4-D004-40A8-B056-68635EC9C436}" type="parTrans" cxnId="{5AA91ED0-BE41-4DA5-9D7D-CBC192ACD771}">
      <dgm:prSet/>
      <dgm:spPr/>
    </dgm:pt>
    <dgm:pt modelId="{2EFC85D4-1733-4787-A3E4-9A6ABC8AC6C6}" type="sibTrans" cxnId="{5AA91ED0-BE41-4DA5-9D7D-CBC192ACD771}">
      <dgm:prSet/>
      <dgm:spPr/>
    </dgm:pt>
    <dgm:pt modelId="{43FFC38E-E8B2-4BE5-A9F7-A8C261777211}">
      <dgm:prSet phldrT="[Текст]"/>
      <dgm:spPr/>
      <dgm:t>
        <a:bodyPr/>
        <a:lstStyle/>
        <a:p>
          <a:r>
            <a:rPr lang="uk-UA" dirty="0" smtClean="0"/>
            <a:t>планує придбати лінію з переробки молока</a:t>
          </a:r>
          <a:endParaRPr lang="ru-RU" dirty="0"/>
        </a:p>
      </dgm:t>
    </dgm:pt>
    <dgm:pt modelId="{7A3ABD46-49A4-4486-9356-EBB017D7079B}" type="parTrans" cxnId="{70ABCDE3-F6D8-4EA9-B5F6-92AD136A54B6}">
      <dgm:prSet/>
      <dgm:spPr/>
    </dgm:pt>
    <dgm:pt modelId="{864B6B25-D407-4088-8817-4B1DB0382FDC}" type="sibTrans" cxnId="{70ABCDE3-F6D8-4EA9-B5F6-92AD136A54B6}">
      <dgm:prSet/>
      <dgm:spPr/>
    </dgm:pt>
    <dgm:pt modelId="{604ACE9B-2700-4026-9F94-B6FE32EFBBE5}" type="pres">
      <dgm:prSet presAssocID="{526DF28E-A915-426C-9DE2-E54D4AFFC30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416A91-6CE8-47ED-A0B3-CDAC8E5C9A24}" type="pres">
      <dgm:prSet presAssocID="{94B75D5D-D0C8-4E22-9C33-15255FAE07AB}" presName="linNode" presStyleCnt="0"/>
      <dgm:spPr/>
    </dgm:pt>
    <dgm:pt modelId="{C91E55A0-ADD8-45E6-9533-4EBDB5FCF49E}" type="pres">
      <dgm:prSet presAssocID="{94B75D5D-D0C8-4E22-9C33-15255FAE07AB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5D8AD-0503-4246-8E89-096C808B08D1}" type="pres">
      <dgm:prSet presAssocID="{94B75D5D-D0C8-4E22-9C33-15255FAE07AB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FC339-CE16-4E6B-9783-F33A6995B523}" type="pres">
      <dgm:prSet presAssocID="{1BC089F7-49E1-46D3-8FE5-5D3BEEBC3D20}" presName="spacing" presStyleCnt="0"/>
      <dgm:spPr/>
    </dgm:pt>
    <dgm:pt modelId="{808B7ACB-1208-44E0-B561-084D1F9FAD35}" type="pres">
      <dgm:prSet presAssocID="{F2E181EF-54BB-4DE4-BE75-30A147EAC9DE}" presName="linNode" presStyleCnt="0"/>
      <dgm:spPr/>
    </dgm:pt>
    <dgm:pt modelId="{33752EB4-36D5-4DF0-9B6D-1CA85BA2F26B}" type="pres">
      <dgm:prSet presAssocID="{F2E181EF-54BB-4DE4-BE75-30A147EAC9DE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039E7-AF73-44E6-AF8F-02926BBC4015}" type="pres">
      <dgm:prSet presAssocID="{F2E181EF-54BB-4DE4-BE75-30A147EAC9DE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ABCDE3-F6D8-4EA9-B5F6-92AD136A54B6}" srcId="{F2E181EF-54BB-4DE4-BE75-30A147EAC9DE}" destId="{43FFC38E-E8B2-4BE5-A9F7-A8C261777211}" srcOrd="2" destOrd="0" parTransId="{7A3ABD46-49A4-4486-9356-EBB017D7079B}" sibTransId="{864B6B25-D407-4088-8817-4B1DB0382FDC}"/>
    <dgm:cxn modelId="{262034BB-1FEB-4A42-B031-F8CDB0562BCA}" type="presOf" srcId="{E3F69333-897B-4B5B-A701-070E6524BF72}" destId="{4B65D8AD-0503-4246-8E89-096C808B08D1}" srcOrd="0" destOrd="1" presId="urn:microsoft.com/office/officeart/2005/8/layout/vList6"/>
    <dgm:cxn modelId="{037119A3-F551-4E6B-AB24-7111CA865393}" type="presOf" srcId="{94B75D5D-D0C8-4E22-9C33-15255FAE07AB}" destId="{C91E55A0-ADD8-45E6-9533-4EBDB5FCF49E}" srcOrd="0" destOrd="0" presId="urn:microsoft.com/office/officeart/2005/8/layout/vList6"/>
    <dgm:cxn modelId="{295B0F66-4233-4BB8-B4E6-5093CA608B7B}" srcId="{94B75D5D-D0C8-4E22-9C33-15255FAE07AB}" destId="{B729B824-9FE1-4AEB-8EE2-3330A7514272}" srcOrd="0" destOrd="0" parTransId="{52EB5AFA-65FF-4178-A518-E31ECE2ADD4B}" sibTransId="{DAD161D0-ADC3-40F1-8B03-D1F41A8C7473}"/>
    <dgm:cxn modelId="{9703FD13-6A6E-45AA-B7F3-FFEC414499FB}" type="presOf" srcId="{D808BFB0-5EAF-4F35-A730-8FB85E7BE165}" destId="{303039E7-AF73-44E6-AF8F-02926BBC4015}" srcOrd="0" destOrd="0" presId="urn:microsoft.com/office/officeart/2005/8/layout/vList6"/>
    <dgm:cxn modelId="{DBD3A365-9DE2-41F2-AC97-5F79E55D64F4}" type="presOf" srcId="{43FFC38E-E8B2-4BE5-A9F7-A8C261777211}" destId="{303039E7-AF73-44E6-AF8F-02926BBC4015}" srcOrd="0" destOrd="2" presId="urn:microsoft.com/office/officeart/2005/8/layout/vList6"/>
    <dgm:cxn modelId="{9835AEC4-D611-44E8-9DE3-8BFBB9B70514}" type="presOf" srcId="{526DF28E-A915-426C-9DE2-E54D4AFFC307}" destId="{604ACE9B-2700-4026-9F94-B6FE32EFBBE5}" srcOrd="0" destOrd="0" presId="urn:microsoft.com/office/officeart/2005/8/layout/vList6"/>
    <dgm:cxn modelId="{41C8CB66-8B19-4D91-A612-8C4BC76AE78B}" type="presOf" srcId="{B729B824-9FE1-4AEB-8EE2-3330A7514272}" destId="{4B65D8AD-0503-4246-8E89-096C808B08D1}" srcOrd="0" destOrd="0" presId="urn:microsoft.com/office/officeart/2005/8/layout/vList6"/>
    <dgm:cxn modelId="{19DBE178-318C-4852-8CFE-25AA3C5759B3}" srcId="{F2E181EF-54BB-4DE4-BE75-30A147EAC9DE}" destId="{D808BFB0-5EAF-4F35-A730-8FB85E7BE165}" srcOrd="0" destOrd="0" parTransId="{981AE884-AFD3-4846-908C-8AA1EFC8ECD6}" sibTransId="{E4BA6FAF-2FD0-4B97-A264-2320D55208BC}"/>
    <dgm:cxn modelId="{CE068478-788D-4AC6-982E-C062158DCE69}" type="presOf" srcId="{1E60FDD2-0D66-4F2B-932E-F0B2B4056397}" destId="{303039E7-AF73-44E6-AF8F-02926BBC4015}" srcOrd="0" destOrd="1" presId="urn:microsoft.com/office/officeart/2005/8/layout/vList6"/>
    <dgm:cxn modelId="{24D57BFD-7006-4F3D-9696-287CB0135468}" srcId="{F2E181EF-54BB-4DE4-BE75-30A147EAC9DE}" destId="{1E60FDD2-0D66-4F2B-932E-F0B2B4056397}" srcOrd="1" destOrd="0" parTransId="{D1C72BB6-B951-4675-B80C-EE650942DBEF}" sibTransId="{AE4BF3F2-1DFE-48D8-81D8-A9169117EA82}"/>
    <dgm:cxn modelId="{3F99F94E-6CE8-400E-BDCB-8719B5598F5C}" type="presOf" srcId="{F2E181EF-54BB-4DE4-BE75-30A147EAC9DE}" destId="{33752EB4-36D5-4DF0-9B6D-1CA85BA2F26B}" srcOrd="0" destOrd="0" presId="urn:microsoft.com/office/officeart/2005/8/layout/vList6"/>
    <dgm:cxn modelId="{5AA91ED0-BE41-4DA5-9D7D-CBC192ACD771}" srcId="{94B75D5D-D0C8-4E22-9C33-15255FAE07AB}" destId="{FE6F0A1D-42F1-402E-AD19-0131A614A988}" srcOrd="2" destOrd="0" parTransId="{97FBF2F4-D004-40A8-B056-68635EC9C436}" sibTransId="{2EFC85D4-1733-4787-A3E4-9A6ABC8AC6C6}"/>
    <dgm:cxn modelId="{40355F0C-A3DC-4D3E-8487-A183FCCC623D}" srcId="{526DF28E-A915-426C-9DE2-E54D4AFFC307}" destId="{94B75D5D-D0C8-4E22-9C33-15255FAE07AB}" srcOrd="0" destOrd="0" parTransId="{853F05C6-2FE9-45B9-93DB-0C5616D16BDB}" sibTransId="{1BC089F7-49E1-46D3-8FE5-5D3BEEBC3D20}"/>
    <dgm:cxn modelId="{8B711E96-E612-4417-B6A7-90063F6B76CE}" srcId="{526DF28E-A915-426C-9DE2-E54D4AFFC307}" destId="{F2E181EF-54BB-4DE4-BE75-30A147EAC9DE}" srcOrd="1" destOrd="0" parTransId="{ABF5B9F9-D451-4838-B268-41C25D03875A}" sibTransId="{C6ED1C09-901B-46EC-9B95-20CCBEE6D71F}"/>
    <dgm:cxn modelId="{83795599-FFB7-4CC8-B77B-71DE28C6AF2C}" srcId="{94B75D5D-D0C8-4E22-9C33-15255FAE07AB}" destId="{E3F69333-897B-4B5B-A701-070E6524BF72}" srcOrd="1" destOrd="0" parTransId="{5B2CE2ED-7672-40DA-AA3C-19607C19F874}" sibTransId="{E46971F6-8A3B-472B-AD93-575C55DDF7AF}"/>
    <dgm:cxn modelId="{02B014D2-FDA5-4C11-A694-7268C25676AE}" type="presOf" srcId="{FE6F0A1D-42F1-402E-AD19-0131A614A988}" destId="{4B65D8AD-0503-4246-8E89-096C808B08D1}" srcOrd="0" destOrd="2" presId="urn:microsoft.com/office/officeart/2005/8/layout/vList6"/>
    <dgm:cxn modelId="{FE3A6741-6516-41EE-955F-0D9FD6960191}" type="presParOf" srcId="{604ACE9B-2700-4026-9F94-B6FE32EFBBE5}" destId="{F2416A91-6CE8-47ED-A0B3-CDAC8E5C9A24}" srcOrd="0" destOrd="0" presId="urn:microsoft.com/office/officeart/2005/8/layout/vList6"/>
    <dgm:cxn modelId="{A33DD199-8F82-43B4-8740-35B15962FF7D}" type="presParOf" srcId="{F2416A91-6CE8-47ED-A0B3-CDAC8E5C9A24}" destId="{C91E55A0-ADD8-45E6-9533-4EBDB5FCF49E}" srcOrd="0" destOrd="0" presId="urn:microsoft.com/office/officeart/2005/8/layout/vList6"/>
    <dgm:cxn modelId="{A9816C74-0E72-433B-A4AC-F07A11E34C26}" type="presParOf" srcId="{F2416A91-6CE8-47ED-A0B3-CDAC8E5C9A24}" destId="{4B65D8AD-0503-4246-8E89-096C808B08D1}" srcOrd="1" destOrd="0" presId="urn:microsoft.com/office/officeart/2005/8/layout/vList6"/>
    <dgm:cxn modelId="{8D8DC816-4AD5-43C8-B4D3-C054448FE860}" type="presParOf" srcId="{604ACE9B-2700-4026-9F94-B6FE32EFBBE5}" destId="{444FC339-CE16-4E6B-9783-F33A6995B523}" srcOrd="1" destOrd="0" presId="urn:microsoft.com/office/officeart/2005/8/layout/vList6"/>
    <dgm:cxn modelId="{B1203078-BB39-49CD-A5AF-20B16245E9E0}" type="presParOf" srcId="{604ACE9B-2700-4026-9F94-B6FE32EFBBE5}" destId="{808B7ACB-1208-44E0-B561-084D1F9FAD35}" srcOrd="2" destOrd="0" presId="urn:microsoft.com/office/officeart/2005/8/layout/vList6"/>
    <dgm:cxn modelId="{D1657F26-B7ED-4F56-B36B-9AC4C971E8B5}" type="presParOf" srcId="{808B7ACB-1208-44E0-B561-084D1F9FAD35}" destId="{33752EB4-36D5-4DF0-9B6D-1CA85BA2F26B}" srcOrd="0" destOrd="0" presId="urn:microsoft.com/office/officeart/2005/8/layout/vList6"/>
    <dgm:cxn modelId="{69FB6936-AC0C-4588-88E9-11623B05CF97}" type="presParOf" srcId="{808B7ACB-1208-44E0-B561-084D1F9FAD35}" destId="{303039E7-AF73-44E6-AF8F-02926BBC4015}" srcOrd="1" destOrd="0" presId="urn:microsoft.com/office/officeart/2005/8/layout/vList6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E18DCDA-2A2A-417A-91C3-03362678E98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97506C-31D8-49C1-8227-A0E62AD48739}">
      <dgm:prSet phldrT="[Текст]"/>
      <dgm:spPr/>
      <dgm:t>
        <a:bodyPr/>
        <a:lstStyle/>
        <a:p>
          <a:r>
            <a:rPr lang="uk-UA" dirty="0" smtClean="0"/>
            <a:t>Суб'єкт господарювання, який претендує на отримання компенсації подає до </a:t>
          </a:r>
          <a:r>
            <a:rPr lang="uk-UA" dirty="0" err="1" smtClean="0"/>
            <a:t>Мінагрополітики</a:t>
          </a:r>
          <a:r>
            <a:rPr lang="uk-UA" dirty="0" smtClean="0"/>
            <a:t> в електронному чи паперовому вигляді заяву на підставі якої комісія </a:t>
          </a:r>
          <a:r>
            <a:rPr lang="uk-UA" dirty="0" err="1" smtClean="0"/>
            <a:t>Мінагрополітики</a:t>
          </a:r>
          <a:r>
            <a:rPr lang="uk-UA" dirty="0" smtClean="0"/>
            <a:t> приймає рішення щодо включення суб'єкта господарювання до переліку претендентів на державну підтримку.</a:t>
          </a:r>
          <a:endParaRPr lang="ru-RU" dirty="0"/>
        </a:p>
      </dgm:t>
    </dgm:pt>
    <dgm:pt modelId="{83476504-7749-44D7-8634-0FE91AD9FEDD}" type="parTrans" cxnId="{91A0736B-69D9-4BFF-A98F-CA9C6DB5A286}">
      <dgm:prSet/>
      <dgm:spPr/>
      <dgm:t>
        <a:bodyPr/>
        <a:lstStyle/>
        <a:p>
          <a:endParaRPr lang="ru-RU"/>
        </a:p>
      </dgm:t>
    </dgm:pt>
    <dgm:pt modelId="{166EB66C-F520-4FFA-8611-89645C204E1F}" type="sibTrans" cxnId="{91A0736B-69D9-4BFF-A98F-CA9C6DB5A286}">
      <dgm:prSet/>
      <dgm:spPr/>
      <dgm:t>
        <a:bodyPr/>
        <a:lstStyle/>
        <a:p>
          <a:endParaRPr lang="ru-RU"/>
        </a:p>
      </dgm:t>
    </dgm:pt>
    <dgm:pt modelId="{79F3D67C-6A9E-4D7A-AB06-3F834A4F0538}">
      <dgm:prSet phldrT="[Текст]"/>
      <dgm:spPr/>
      <dgm:t>
        <a:bodyPr/>
        <a:lstStyle/>
        <a:p>
          <a:r>
            <a:rPr lang="uk-UA" dirty="0" smtClean="0"/>
            <a:t>1. ТОВ </a:t>
          </a:r>
          <a:r>
            <a:rPr lang="uk-UA" dirty="0" err="1" smtClean="0"/>
            <a:t>“Агрофірма</a:t>
          </a:r>
          <a:r>
            <a:rPr lang="uk-UA" dirty="0" smtClean="0"/>
            <a:t> </a:t>
          </a:r>
          <a:r>
            <a:rPr lang="uk-UA" dirty="0" err="1" smtClean="0"/>
            <a:t>“Шабо”</a:t>
          </a:r>
          <a:endParaRPr lang="uk-UA" dirty="0" smtClean="0"/>
        </a:p>
        <a:p>
          <a:r>
            <a:rPr lang="uk-UA" dirty="0" smtClean="0"/>
            <a:t>2. ПМП </a:t>
          </a:r>
          <a:r>
            <a:rPr lang="uk-UA" dirty="0" err="1" smtClean="0"/>
            <a:t>“Інавтострах”</a:t>
          </a:r>
          <a:endParaRPr lang="uk-UA" dirty="0" smtClean="0"/>
        </a:p>
        <a:p>
          <a:r>
            <a:rPr lang="uk-UA" dirty="0" smtClean="0"/>
            <a:t>3. ТОВ </a:t>
          </a:r>
          <a:r>
            <a:rPr lang="uk-UA" dirty="0" err="1" smtClean="0"/>
            <a:t>“Юкрейніан</a:t>
          </a:r>
          <a:r>
            <a:rPr lang="uk-UA" dirty="0" smtClean="0"/>
            <a:t> </a:t>
          </a:r>
          <a:r>
            <a:rPr lang="uk-UA" dirty="0" err="1" smtClean="0"/>
            <a:t>Індастріал</a:t>
          </a:r>
          <a:r>
            <a:rPr lang="uk-UA" dirty="0" smtClean="0"/>
            <a:t> </a:t>
          </a:r>
          <a:r>
            <a:rPr lang="uk-UA" dirty="0" err="1" smtClean="0"/>
            <a:t>Гарденс”</a:t>
          </a:r>
          <a:endParaRPr lang="uk-UA" dirty="0" smtClean="0"/>
        </a:p>
        <a:p>
          <a:endParaRPr lang="ru-RU" dirty="0"/>
        </a:p>
      </dgm:t>
    </dgm:pt>
    <dgm:pt modelId="{CF0941E9-677E-49AC-860A-EEDECAC3A061}" type="parTrans" cxnId="{842E8A0E-AEB0-4652-96A2-2C48E0E696C0}">
      <dgm:prSet/>
      <dgm:spPr/>
      <dgm:t>
        <a:bodyPr/>
        <a:lstStyle/>
        <a:p>
          <a:endParaRPr lang="ru-RU"/>
        </a:p>
      </dgm:t>
    </dgm:pt>
    <dgm:pt modelId="{D969FD46-E6C4-453D-9035-B1BAD9AD1AE1}" type="sibTrans" cxnId="{842E8A0E-AEB0-4652-96A2-2C48E0E696C0}">
      <dgm:prSet/>
      <dgm:spPr/>
      <dgm:t>
        <a:bodyPr/>
        <a:lstStyle/>
        <a:p>
          <a:endParaRPr lang="ru-RU"/>
        </a:p>
      </dgm:t>
    </dgm:pt>
    <dgm:pt modelId="{70DEBEAB-5C63-4D1F-8CE3-F4F2916CAE3F}">
      <dgm:prSet phldrT="[Текст]"/>
      <dgm:spPr/>
      <dgm:t>
        <a:bodyPr/>
        <a:lstStyle/>
        <a:p>
          <a:r>
            <a:rPr lang="uk-UA" dirty="0" smtClean="0"/>
            <a:t>Станом на 15.05.2018  до переліку претендентів на державну підтримку включено 3 господарства Одеської області.</a:t>
          </a:r>
          <a:endParaRPr lang="ru-RU" dirty="0"/>
        </a:p>
      </dgm:t>
    </dgm:pt>
    <dgm:pt modelId="{736ABFD6-16CA-49E2-A12D-5B6CC85E0C50}" type="parTrans" cxnId="{69B2B5B7-A0DB-4AD6-93C1-391A0E21FD30}">
      <dgm:prSet/>
      <dgm:spPr/>
      <dgm:t>
        <a:bodyPr/>
        <a:lstStyle/>
        <a:p>
          <a:endParaRPr lang="ru-RU"/>
        </a:p>
      </dgm:t>
    </dgm:pt>
    <dgm:pt modelId="{C49AD12F-4DC9-4D96-B768-F0D23AE16B63}" type="sibTrans" cxnId="{69B2B5B7-A0DB-4AD6-93C1-391A0E21FD30}">
      <dgm:prSet/>
      <dgm:spPr/>
      <dgm:t>
        <a:bodyPr/>
        <a:lstStyle/>
        <a:p>
          <a:endParaRPr lang="ru-RU"/>
        </a:p>
      </dgm:t>
    </dgm:pt>
    <dgm:pt modelId="{DCDAACFE-D3A6-4488-89A5-EE1BBE7B59C2}">
      <dgm:prSet phldrT="[Текст]"/>
      <dgm:spPr/>
      <dgm:t>
        <a:bodyPr/>
        <a:lstStyle/>
        <a:p>
          <a:r>
            <a:rPr lang="uk-UA" dirty="0" smtClean="0"/>
            <a:t>В районах утворені районні комісії та розпорядженням голови ОДА від 14.05.2018 створено обласну комісію </a:t>
          </a:r>
          <a:endParaRPr lang="ru-RU" dirty="0"/>
        </a:p>
      </dgm:t>
    </dgm:pt>
    <dgm:pt modelId="{10EDB055-FC78-4388-A029-5A5DD9092DCA}" type="parTrans" cxnId="{159E0BA4-FDF0-4707-9982-C0757A7A7BCD}">
      <dgm:prSet/>
      <dgm:spPr/>
      <dgm:t>
        <a:bodyPr/>
        <a:lstStyle/>
        <a:p>
          <a:endParaRPr lang="ru-RU"/>
        </a:p>
      </dgm:t>
    </dgm:pt>
    <dgm:pt modelId="{458ABA13-B4DE-46DF-ABC5-1191C6ECDE9E}" type="sibTrans" cxnId="{159E0BA4-FDF0-4707-9982-C0757A7A7BCD}">
      <dgm:prSet/>
      <dgm:spPr/>
      <dgm:t>
        <a:bodyPr/>
        <a:lstStyle/>
        <a:p>
          <a:endParaRPr lang="ru-RU"/>
        </a:p>
      </dgm:t>
    </dgm:pt>
    <dgm:pt modelId="{52DA19BC-88EE-45C6-A498-264D0E5808D9}" type="pres">
      <dgm:prSet presAssocID="{5E18DCDA-2A2A-417A-91C3-03362678E98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AD6E72-4A7F-4436-9642-4FD7199EFA1A}" type="pres">
      <dgm:prSet presAssocID="{0A97506C-31D8-49C1-8227-A0E62AD48739}" presName="roof" presStyleLbl="dkBgShp" presStyleIdx="0" presStyleCnt="2"/>
      <dgm:spPr/>
      <dgm:t>
        <a:bodyPr/>
        <a:lstStyle/>
        <a:p>
          <a:endParaRPr lang="ru-RU"/>
        </a:p>
      </dgm:t>
    </dgm:pt>
    <dgm:pt modelId="{294F531C-E7B8-4429-B7AE-B25488B1E686}" type="pres">
      <dgm:prSet presAssocID="{0A97506C-31D8-49C1-8227-A0E62AD48739}" presName="pillars" presStyleCnt="0"/>
      <dgm:spPr/>
    </dgm:pt>
    <dgm:pt modelId="{01C5BB32-DBF1-4036-80FE-9C6FBB802636}" type="pres">
      <dgm:prSet presAssocID="{0A97506C-31D8-49C1-8227-A0E62AD48739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68EFA8-73D6-457E-B0BD-ACE35CC89158}" type="pres">
      <dgm:prSet presAssocID="{70DEBEAB-5C63-4D1F-8CE3-F4F2916CAE3F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27D2A3-6678-4AB4-AE3F-2E83B170F670}" type="pres">
      <dgm:prSet presAssocID="{DCDAACFE-D3A6-4488-89A5-EE1BBE7B59C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16C2F-1B1F-4AFB-A134-0557890D47EA}" type="pres">
      <dgm:prSet presAssocID="{0A97506C-31D8-49C1-8227-A0E62AD48739}" presName="base" presStyleLbl="dkBgShp" presStyleIdx="1" presStyleCnt="2"/>
      <dgm:spPr/>
    </dgm:pt>
  </dgm:ptLst>
  <dgm:cxnLst>
    <dgm:cxn modelId="{6701ECE5-9854-4DD8-B958-5589EBE628E4}" type="presOf" srcId="{DCDAACFE-D3A6-4488-89A5-EE1BBE7B59C2}" destId="{7727D2A3-6678-4AB4-AE3F-2E83B170F670}" srcOrd="0" destOrd="0" presId="urn:microsoft.com/office/officeart/2005/8/layout/hList3"/>
    <dgm:cxn modelId="{159E0BA4-FDF0-4707-9982-C0757A7A7BCD}" srcId="{0A97506C-31D8-49C1-8227-A0E62AD48739}" destId="{DCDAACFE-D3A6-4488-89A5-EE1BBE7B59C2}" srcOrd="2" destOrd="0" parTransId="{10EDB055-FC78-4388-A029-5A5DD9092DCA}" sibTransId="{458ABA13-B4DE-46DF-ABC5-1191C6ECDE9E}"/>
    <dgm:cxn modelId="{71A20BF7-D10B-4AEB-8445-59E247C95CA0}" type="presOf" srcId="{70DEBEAB-5C63-4D1F-8CE3-F4F2916CAE3F}" destId="{D068EFA8-73D6-457E-B0BD-ACE35CC89158}" srcOrd="0" destOrd="0" presId="urn:microsoft.com/office/officeart/2005/8/layout/hList3"/>
    <dgm:cxn modelId="{6BDDD499-6C99-435E-AA8B-A638BACC1E25}" type="presOf" srcId="{0A97506C-31D8-49C1-8227-A0E62AD48739}" destId="{A2AD6E72-4A7F-4436-9642-4FD7199EFA1A}" srcOrd="0" destOrd="0" presId="urn:microsoft.com/office/officeart/2005/8/layout/hList3"/>
    <dgm:cxn modelId="{D569B6DC-87D1-4D24-83D4-EFD89CC8CFB0}" type="presOf" srcId="{79F3D67C-6A9E-4D7A-AB06-3F834A4F0538}" destId="{01C5BB32-DBF1-4036-80FE-9C6FBB802636}" srcOrd="0" destOrd="0" presId="urn:microsoft.com/office/officeart/2005/8/layout/hList3"/>
    <dgm:cxn modelId="{91A0736B-69D9-4BFF-A98F-CA9C6DB5A286}" srcId="{5E18DCDA-2A2A-417A-91C3-03362678E98E}" destId="{0A97506C-31D8-49C1-8227-A0E62AD48739}" srcOrd="0" destOrd="0" parTransId="{83476504-7749-44D7-8634-0FE91AD9FEDD}" sibTransId="{166EB66C-F520-4FFA-8611-89645C204E1F}"/>
    <dgm:cxn modelId="{69B2B5B7-A0DB-4AD6-93C1-391A0E21FD30}" srcId="{0A97506C-31D8-49C1-8227-A0E62AD48739}" destId="{70DEBEAB-5C63-4D1F-8CE3-F4F2916CAE3F}" srcOrd="1" destOrd="0" parTransId="{736ABFD6-16CA-49E2-A12D-5B6CC85E0C50}" sibTransId="{C49AD12F-4DC9-4D96-B768-F0D23AE16B63}"/>
    <dgm:cxn modelId="{190908F5-D2D6-4911-9134-C9F8D0B13D13}" type="presOf" srcId="{5E18DCDA-2A2A-417A-91C3-03362678E98E}" destId="{52DA19BC-88EE-45C6-A498-264D0E5808D9}" srcOrd="0" destOrd="0" presId="urn:microsoft.com/office/officeart/2005/8/layout/hList3"/>
    <dgm:cxn modelId="{842E8A0E-AEB0-4652-96A2-2C48E0E696C0}" srcId="{0A97506C-31D8-49C1-8227-A0E62AD48739}" destId="{79F3D67C-6A9E-4D7A-AB06-3F834A4F0538}" srcOrd="0" destOrd="0" parTransId="{CF0941E9-677E-49AC-860A-EEDECAC3A061}" sibTransId="{D969FD46-E6C4-453D-9035-B1BAD9AD1AE1}"/>
    <dgm:cxn modelId="{340087E4-E62A-4B92-A771-74D79B213EB3}" type="presParOf" srcId="{52DA19BC-88EE-45C6-A498-264D0E5808D9}" destId="{A2AD6E72-4A7F-4436-9642-4FD7199EFA1A}" srcOrd="0" destOrd="0" presId="urn:microsoft.com/office/officeart/2005/8/layout/hList3"/>
    <dgm:cxn modelId="{457BC8F3-24DC-41AB-9D38-3DC3CFBF0A4F}" type="presParOf" srcId="{52DA19BC-88EE-45C6-A498-264D0E5808D9}" destId="{294F531C-E7B8-4429-B7AE-B25488B1E686}" srcOrd="1" destOrd="0" presId="urn:microsoft.com/office/officeart/2005/8/layout/hList3"/>
    <dgm:cxn modelId="{C20BC219-2039-4B89-B7A0-3BC94A438FEC}" type="presParOf" srcId="{294F531C-E7B8-4429-B7AE-B25488B1E686}" destId="{01C5BB32-DBF1-4036-80FE-9C6FBB802636}" srcOrd="0" destOrd="0" presId="urn:microsoft.com/office/officeart/2005/8/layout/hList3"/>
    <dgm:cxn modelId="{E55779B2-8305-4993-9C88-3EB27B07C11D}" type="presParOf" srcId="{294F531C-E7B8-4429-B7AE-B25488B1E686}" destId="{D068EFA8-73D6-457E-B0BD-ACE35CC89158}" srcOrd="1" destOrd="0" presId="urn:microsoft.com/office/officeart/2005/8/layout/hList3"/>
    <dgm:cxn modelId="{665A5E86-C59E-479B-A4EA-7C5C019D94D4}" type="presParOf" srcId="{294F531C-E7B8-4429-B7AE-B25488B1E686}" destId="{7727D2A3-6678-4AB4-AE3F-2E83B170F670}" srcOrd="2" destOrd="0" presId="urn:microsoft.com/office/officeart/2005/8/layout/hList3"/>
    <dgm:cxn modelId="{7597B01C-4CD8-4FD5-8A0D-BACC89BBDDA8}" type="presParOf" srcId="{52DA19BC-88EE-45C6-A498-264D0E5808D9}" destId="{4C216C2F-1B1F-4AFB-A134-0557890D47EA}" srcOrd="2" destOrd="0" presId="urn:microsoft.com/office/officeart/2005/8/layout/h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4"/>
            <a:ext cx="5800725" cy="43588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0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7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61" y="1099297"/>
            <a:ext cx="7869891" cy="3533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5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"/>
            <a:ext cx="7886700" cy="1003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5.xml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13" Type="http://schemas.openxmlformats.org/officeDocument/2006/relationships/diagramColors" Target="../diagrams/colors8.xml"/><Relationship Id="rId3" Type="http://schemas.openxmlformats.org/officeDocument/2006/relationships/diagramLayout" Target="../diagrams/layout6.xml"/><Relationship Id="rId7" Type="http://schemas.openxmlformats.org/officeDocument/2006/relationships/diagramLayout" Target="../diagrams/layout7.xml"/><Relationship Id="rId12" Type="http://schemas.openxmlformats.org/officeDocument/2006/relationships/diagramQuickStyle" Target="../diagrams/quickStyle8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11" Type="http://schemas.openxmlformats.org/officeDocument/2006/relationships/diagramLayout" Target="../diagrams/layout8.xml"/><Relationship Id="rId5" Type="http://schemas.openxmlformats.org/officeDocument/2006/relationships/diagramColors" Target="../diagrams/colors6.xml"/><Relationship Id="rId10" Type="http://schemas.openxmlformats.org/officeDocument/2006/relationships/diagramData" Target="../diagrams/data8.xml"/><Relationship Id="rId4" Type="http://schemas.openxmlformats.org/officeDocument/2006/relationships/diagramQuickStyle" Target="../diagrams/quickStyle6.xml"/><Relationship Id="rId9" Type="http://schemas.openxmlformats.org/officeDocument/2006/relationships/diagramColors" Target="../diagrams/colors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5.jpe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Colors" Target="../diagrams/colors4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12" Type="http://schemas.openxmlformats.org/officeDocument/2006/relationships/diagramQuickStyle" Target="../diagrams/quickStyle4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diagramLayout" Target="../diagrams/layout4.xml"/><Relationship Id="rId5" Type="http://schemas.openxmlformats.org/officeDocument/2006/relationships/diagramColors" Target="../diagrams/colors2.xml"/><Relationship Id="rId10" Type="http://schemas.openxmlformats.org/officeDocument/2006/relationships/diagramData" Target="../diagrams/data4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" y="1286365"/>
            <a:ext cx="9144001" cy="23091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dirty="0" smtClean="0">
                <a:ln w="0"/>
                <a:solidFill>
                  <a:srgbClr val="006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Про стан реалізації </a:t>
            </a:r>
          </a:p>
          <a:p>
            <a:r>
              <a:rPr lang="uk-UA" sz="4000" b="1" dirty="0" smtClean="0">
                <a:ln w="0"/>
                <a:solidFill>
                  <a:srgbClr val="006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програм державної та регіональної підтримки агропромислового комплексу</a:t>
            </a:r>
            <a:endParaRPr lang="en-US" sz="4000" b="1" dirty="0">
              <a:ln w="0"/>
              <a:solidFill>
                <a:srgbClr val="006CFF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182883" y="193984"/>
            <a:ext cx="964982" cy="883557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effectLst>
            <a:innerShdw blurRad="114300">
              <a:prstClr val="black"/>
            </a:innerShdw>
          </a:effectLst>
        </p:spPr>
        <p:txBody>
          <a:bodyPr wrap="square" lIns="0" tIns="0" rIns="0" bIns="0" rtlCol="0"/>
          <a:lstStyle/>
          <a:p>
            <a:pPr defTabSz="301751"/>
            <a:endParaRPr sz="120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8436" y="132200"/>
            <a:ext cx="398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b="1" dirty="0" smtClean="0"/>
              <a:t>Одеська обласна державна адміністрація</a:t>
            </a:r>
          </a:p>
          <a:p>
            <a:pPr algn="just"/>
            <a:r>
              <a:rPr lang="uk-UA" sz="1600" b="1" dirty="0" smtClean="0"/>
              <a:t>Управління аграрної політики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09354" y="3832972"/>
            <a:ext cx="4834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Начальник управління аграрної політики Одеської ОДА</a:t>
            </a:r>
          </a:p>
          <a:p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</a:rPr>
              <a:t>Петрів Іван 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34866" cy="71238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6CFF"/>
                </a:solidFill>
              </a:rPr>
              <a:t/>
            </a:r>
            <a:br>
              <a:rPr lang="ru-RU" sz="2000" b="1" dirty="0" smtClean="0">
                <a:solidFill>
                  <a:srgbClr val="006CFF"/>
                </a:solidFill>
              </a:rPr>
            </a:br>
            <a:r>
              <a:rPr lang="ru-RU" sz="2000" b="1" dirty="0" smtClean="0">
                <a:solidFill>
                  <a:srgbClr val="006CFF"/>
                </a:solidFill>
              </a:rPr>
              <a:t/>
            </a:r>
            <a:br>
              <a:rPr lang="ru-RU" sz="2000" b="1" dirty="0" smtClean="0">
                <a:solidFill>
                  <a:srgbClr val="006CFF"/>
                </a:solidFill>
              </a:rPr>
            </a:br>
            <a:r>
              <a:rPr lang="ru-RU" sz="2000" b="1" dirty="0" err="1" smtClean="0">
                <a:solidFill>
                  <a:srgbClr val="006CFF"/>
                </a:solidFill>
              </a:rPr>
              <a:t>Фінансова</a:t>
            </a:r>
            <a:r>
              <a:rPr lang="ru-RU" sz="2000" b="1" dirty="0" smtClean="0">
                <a:solidFill>
                  <a:srgbClr val="006CFF"/>
                </a:solidFill>
              </a:rPr>
              <a:t> </a:t>
            </a:r>
            <a:r>
              <a:rPr lang="ru-RU" sz="2000" b="1" dirty="0" err="1" smtClean="0">
                <a:solidFill>
                  <a:srgbClr val="006CFF"/>
                </a:solidFill>
              </a:rPr>
              <a:t>підтримка</a:t>
            </a:r>
            <a:r>
              <a:rPr lang="ru-RU" sz="2000" b="1" dirty="0" smtClean="0">
                <a:solidFill>
                  <a:srgbClr val="006CFF"/>
                </a:solidFill>
              </a:rPr>
              <a:t> </a:t>
            </a:r>
            <a:r>
              <a:rPr lang="ru-RU" sz="2000" b="1" dirty="0" err="1" smtClean="0">
                <a:solidFill>
                  <a:srgbClr val="006CFF"/>
                </a:solidFill>
              </a:rPr>
              <a:t>розвитку</a:t>
            </a:r>
            <a:r>
              <a:rPr lang="ru-RU" sz="2000" b="1" dirty="0" smtClean="0">
                <a:solidFill>
                  <a:srgbClr val="006CFF"/>
                </a:solidFill>
              </a:rPr>
              <a:t> </a:t>
            </a:r>
            <a:r>
              <a:rPr lang="ru-RU" sz="2000" b="1" dirty="0" err="1" smtClean="0">
                <a:solidFill>
                  <a:srgbClr val="006CFF"/>
                </a:solidFill>
              </a:rPr>
              <a:t>фермерських</a:t>
            </a:r>
            <a:r>
              <a:rPr lang="ru-RU" sz="2000" b="1" dirty="0" smtClean="0">
                <a:solidFill>
                  <a:srgbClr val="006CFF"/>
                </a:solidFill>
              </a:rPr>
              <a:t> </a:t>
            </a:r>
            <a:r>
              <a:rPr lang="ru-RU" sz="2000" b="1" dirty="0" err="1" smtClean="0">
                <a:solidFill>
                  <a:srgbClr val="006CFF"/>
                </a:solidFill>
              </a:rPr>
              <a:t>господарств</a:t>
            </a:r>
            <a:r>
              <a:rPr lang="uk-UA" sz="2000" b="1" dirty="0" smtClean="0">
                <a:solidFill>
                  <a:srgbClr val="006CFF"/>
                </a:solidFill>
              </a:rPr>
              <a:t/>
            </a:r>
            <a:br>
              <a:rPr lang="uk-UA" sz="2000" b="1" dirty="0" smtClean="0">
                <a:solidFill>
                  <a:srgbClr val="006CFF"/>
                </a:solidFill>
              </a:rPr>
            </a:br>
            <a:r>
              <a:rPr lang="uk-UA" sz="2000" b="1" dirty="0" smtClean="0">
                <a:solidFill>
                  <a:srgbClr val="006CFF"/>
                </a:solidFill>
              </a:rPr>
              <a:t>Постанова КМУ №106 від  07.02.2018</a:t>
            </a:r>
            <a:r>
              <a:rPr lang="ru-RU" sz="2000" dirty="0" smtClean="0">
                <a:solidFill>
                  <a:srgbClr val="006CFF"/>
                </a:solidFill>
              </a:rPr>
              <a:t/>
            </a:r>
            <a:br>
              <a:rPr lang="ru-RU" sz="2000" dirty="0" smtClean="0">
                <a:solidFill>
                  <a:srgbClr val="006CFF"/>
                </a:solidFill>
              </a:rPr>
            </a:br>
            <a:r>
              <a:rPr lang="ru-RU" sz="2000" dirty="0" smtClean="0">
                <a:solidFill>
                  <a:srgbClr val="006CFF"/>
                </a:solidFill>
              </a:rPr>
              <a:t/>
            </a:r>
            <a:br>
              <a:rPr lang="ru-RU" sz="2000" dirty="0" smtClean="0">
                <a:solidFill>
                  <a:srgbClr val="006CFF"/>
                </a:solidFill>
              </a:rPr>
            </a:br>
            <a:endParaRPr lang="ru-RU" sz="2000" dirty="0">
              <a:solidFill>
                <a:srgbClr val="006C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94350" y="72600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218559"/>
                </a:solidFill>
              </a:rPr>
              <a:t>1 млрд. грн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підтримка фермерів в 2018 році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8" name="Picture 8" descr="Image result for loan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12" y="722554"/>
            <a:ext cx="468292" cy="4682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" name="Схема 28"/>
          <p:cNvGraphicFramePr/>
          <p:nvPr/>
        </p:nvGraphicFramePr>
        <p:xfrm>
          <a:off x="0" y="1358457"/>
          <a:ext cx="5964865" cy="3785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>
                  <a:alpha val="5098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861" y="740609"/>
            <a:ext cx="5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048" y="721080"/>
            <a:ext cx="54447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780AEE0-13F4-41D3-BA68-B0A294423A54}"/>
              </a:ext>
            </a:extLst>
          </p:cNvPr>
          <p:cNvSpPr txBox="1"/>
          <p:nvPr/>
        </p:nvSpPr>
        <p:spPr>
          <a:xfrm>
            <a:off x="7206680" y="417017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cap="all" dirty="0" smtClean="0">
                <a:solidFill>
                  <a:schemeClr val="accent1">
                    <a:lumMod val="75000"/>
                  </a:schemeClr>
                </a:solidFill>
              </a:rPr>
              <a:t>Портрет отримувача допомоги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45619" y="1598641"/>
            <a:ext cx="2998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фермер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з площею землі </a:t>
            </a:r>
            <a:r>
              <a:rPr lang="uk-UA" sz="2000" b="1" u="sng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до 500 га</a:t>
            </a:r>
          </a:p>
          <a:p>
            <a:r>
              <a:rPr lang="uk-UA" sz="2000" b="1" u="sng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чистий дохід (виручка ) не більше 15 млн. грн.)</a:t>
            </a:r>
            <a:endParaRPr lang="uk-UA" sz="2000" b="1" u="sng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66885" y="3122293"/>
            <a:ext cx="29771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u="sng" dirty="0" smtClean="0">
                <a:solidFill>
                  <a:schemeClr val="accent1">
                    <a:lumMod val="75000"/>
                  </a:schemeClr>
                </a:solidFill>
              </a:rPr>
              <a:t>кооператив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: не менше </a:t>
            </a:r>
            <a:r>
              <a:rPr lang="uk-UA" sz="2000" u="sng" dirty="0" smtClean="0">
                <a:solidFill>
                  <a:schemeClr val="accent1">
                    <a:lumMod val="75000"/>
                  </a:schemeClr>
                </a:solidFill>
              </a:rPr>
              <a:t>20 членів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 та 1 фермерське господарство з площею </a:t>
            </a:r>
          </a:p>
          <a:p>
            <a:r>
              <a:rPr lang="uk-UA" sz="2000" u="sng" dirty="0" smtClean="0">
                <a:solidFill>
                  <a:schemeClr val="accent1">
                    <a:lumMod val="75000"/>
                  </a:schemeClr>
                </a:solidFill>
              </a:rPr>
              <a:t>до </a:t>
            </a:r>
            <a:r>
              <a:rPr lang="uk-UA" sz="2000" u="sng" dirty="0">
                <a:solidFill>
                  <a:schemeClr val="accent1">
                    <a:lumMod val="75000"/>
                  </a:schemeClr>
                </a:solidFill>
              </a:rPr>
              <a:t>100 </a:t>
            </a:r>
            <a:r>
              <a:rPr lang="uk-UA" sz="2000" u="sng" dirty="0" smtClean="0">
                <a:solidFill>
                  <a:schemeClr val="accent1">
                    <a:lumMod val="75000"/>
                  </a:schemeClr>
                </a:solidFill>
              </a:rPr>
              <a:t>га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у користуванні кожного з членів</a:t>
            </a:r>
            <a:endParaRPr lang="uk-UA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28650" y="159490"/>
            <a:ext cx="7834866" cy="542259"/>
          </a:xfrm>
        </p:spPr>
        <p:txBody>
          <a:bodyPr>
            <a:noAutofit/>
          </a:bodyPr>
          <a:lstStyle/>
          <a:p>
            <a:pPr lvl="0" algn="ctr"/>
            <a:r>
              <a:rPr lang="uk-UA" sz="2000" b="1" dirty="0" smtClean="0">
                <a:solidFill>
                  <a:srgbClr val="006CFF"/>
                </a:solidFill>
              </a:rPr>
              <a:t>Реалізація програми підтримки кооперативів в Одеській області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723014"/>
          <a:ext cx="3221665" cy="4420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3274828" y="712382"/>
          <a:ext cx="5869172" cy="2169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7" name="Схема 16"/>
          <p:cNvGraphicFramePr/>
          <p:nvPr/>
        </p:nvGraphicFramePr>
        <p:xfrm>
          <a:off x="3203944" y="2923952"/>
          <a:ext cx="5940056" cy="221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850900"/>
          <a:ext cx="5273749" cy="42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8650" y="159490"/>
            <a:ext cx="7834866" cy="54225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err="1" smtClean="0">
                <a:solidFill>
                  <a:srgbClr val="0070C0"/>
                </a:solidFill>
              </a:rPr>
              <a:t>Державна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підтримка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розвитку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хмелярства</a:t>
            </a:r>
            <a:r>
              <a:rPr lang="ru-RU" sz="2000" b="1" dirty="0" smtClean="0">
                <a:solidFill>
                  <a:srgbClr val="0070C0"/>
                </a:solidFill>
              </a:rPr>
              <a:t>, </a:t>
            </a:r>
            <a:r>
              <a:rPr lang="ru-RU" sz="2000" b="1" dirty="0" err="1" smtClean="0">
                <a:solidFill>
                  <a:srgbClr val="0070C0"/>
                </a:solidFill>
              </a:rPr>
              <a:t>закладення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молодих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садів</a:t>
            </a:r>
            <a:r>
              <a:rPr lang="ru-RU" sz="2000" b="1" dirty="0" smtClean="0">
                <a:solidFill>
                  <a:srgbClr val="0070C0"/>
                </a:solidFill>
              </a:rPr>
              <a:t>, </a:t>
            </a:r>
            <a:r>
              <a:rPr lang="ru-RU" sz="2000" b="1" dirty="0" err="1" smtClean="0">
                <a:solidFill>
                  <a:srgbClr val="0070C0"/>
                </a:solidFill>
              </a:rPr>
              <a:t>виноградників</a:t>
            </a:r>
            <a:r>
              <a:rPr lang="ru-RU" sz="2000" b="1" dirty="0" smtClean="0">
                <a:solidFill>
                  <a:srgbClr val="0070C0"/>
                </a:solidFill>
              </a:rPr>
              <a:t> та </a:t>
            </a:r>
            <a:r>
              <a:rPr lang="ru-RU" sz="2000" b="1" dirty="0" err="1" smtClean="0">
                <a:solidFill>
                  <a:srgbClr val="0070C0"/>
                </a:solidFill>
              </a:rPr>
              <a:t>ягідників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і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нагляд</a:t>
            </a:r>
            <a:r>
              <a:rPr lang="ru-RU" sz="2000" b="1" dirty="0" smtClean="0">
                <a:solidFill>
                  <a:srgbClr val="0070C0"/>
                </a:solidFill>
              </a:rPr>
              <a:t> за ними </a:t>
            </a:r>
            <a:r>
              <a:rPr lang="uk-UA" sz="2000" b="1" dirty="0" smtClean="0">
                <a:solidFill>
                  <a:srgbClr val="0070C0"/>
                </a:solidFill>
              </a:rPr>
              <a:t> - 300,0 </a:t>
            </a:r>
            <a:r>
              <a:rPr lang="uk-UA" sz="2000" b="1" dirty="0" err="1" smtClean="0">
                <a:solidFill>
                  <a:srgbClr val="0070C0"/>
                </a:solidFill>
              </a:rPr>
              <a:t>млн.грн</a:t>
            </a:r>
            <a:r>
              <a:rPr lang="uk-UA" sz="2000" b="1" dirty="0" smtClean="0">
                <a:solidFill>
                  <a:srgbClr val="0070C0"/>
                </a:solidFill>
              </a:rPr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8" name="Freeform 11" descr="© INSCALE GmbH, 26.05.2010&#10;http://www.presentationload.com/"/>
          <p:cNvSpPr>
            <a:spLocks/>
          </p:cNvSpPr>
          <p:nvPr/>
        </p:nvSpPr>
        <p:spPr bwMode="gray">
          <a:xfrm>
            <a:off x="5367894" y="3538192"/>
            <a:ext cx="2276127" cy="564812"/>
          </a:xfrm>
          <a:custGeom>
            <a:avLst/>
            <a:gdLst/>
            <a:ahLst/>
            <a:cxnLst>
              <a:cxn ang="0">
                <a:pos x="52" y="88"/>
              </a:cxn>
              <a:cxn ang="0">
                <a:pos x="175" y="44"/>
              </a:cxn>
              <a:cxn ang="0">
                <a:pos x="323" y="16"/>
              </a:cxn>
              <a:cxn ang="0">
                <a:pos x="490" y="2"/>
              </a:cxn>
              <a:cxn ang="0">
                <a:pos x="674" y="2"/>
              </a:cxn>
              <a:cxn ang="0">
                <a:pos x="870" y="13"/>
              </a:cxn>
              <a:cxn ang="0">
                <a:pos x="1076" y="34"/>
              </a:cxn>
              <a:cxn ang="0">
                <a:pos x="1285" y="62"/>
              </a:cxn>
              <a:cxn ang="0">
                <a:pos x="1496" y="97"/>
              </a:cxn>
              <a:cxn ang="0">
                <a:pos x="1703" y="136"/>
              </a:cxn>
              <a:cxn ang="0">
                <a:pos x="1904" y="178"/>
              </a:cxn>
              <a:cxn ang="0">
                <a:pos x="2093" y="222"/>
              </a:cxn>
              <a:cxn ang="0">
                <a:pos x="2267" y="265"/>
              </a:cxn>
              <a:cxn ang="0">
                <a:pos x="2424" y="305"/>
              </a:cxn>
              <a:cxn ang="0">
                <a:pos x="2613" y="358"/>
              </a:cxn>
              <a:cxn ang="0">
                <a:pos x="2898" y="365"/>
              </a:cxn>
              <a:cxn ang="0">
                <a:pos x="1397" y="531"/>
              </a:cxn>
              <a:cxn ang="0">
                <a:pos x="1822" y="453"/>
              </a:cxn>
              <a:cxn ang="0">
                <a:pos x="1705" y="406"/>
              </a:cxn>
              <a:cxn ang="0">
                <a:pos x="1589" y="363"/>
              </a:cxn>
              <a:cxn ang="0">
                <a:pos x="1473" y="323"/>
              </a:cxn>
              <a:cxn ang="0">
                <a:pos x="1358" y="287"/>
              </a:cxn>
              <a:cxn ang="0">
                <a:pos x="1244" y="256"/>
              </a:cxn>
              <a:cxn ang="0">
                <a:pos x="1129" y="226"/>
              </a:cxn>
              <a:cxn ang="0">
                <a:pos x="1014" y="201"/>
              </a:cxn>
              <a:cxn ang="0">
                <a:pos x="900" y="179"/>
              </a:cxn>
              <a:cxn ang="0">
                <a:pos x="784" y="161"/>
              </a:cxn>
              <a:cxn ang="0">
                <a:pos x="668" y="146"/>
              </a:cxn>
              <a:cxn ang="0">
                <a:pos x="550" y="134"/>
              </a:cxn>
              <a:cxn ang="0">
                <a:pos x="431" y="125"/>
              </a:cxn>
              <a:cxn ang="0">
                <a:pos x="309" y="118"/>
              </a:cxn>
              <a:cxn ang="0">
                <a:pos x="187" y="115"/>
              </a:cxn>
              <a:cxn ang="0">
                <a:pos x="63" y="116"/>
              </a:cxn>
            </a:cxnLst>
            <a:rect l="0" t="0" r="r" b="b"/>
            <a:pathLst>
              <a:path w="2898" h="794">
                <a:moveTo>
                  <a:pt x="0" y="117"/>
                </a:moveTo>
                <a:lnTo>
                  <a:pt x="52" y="88"/>
                </a:lnTo>
                <a:lnTo>
                  <a:pt x="110" y="63"/>
                </a:lnTo>
                <a:lnTo>
                  <a:pt x="175" y="44"/>
                </a:lnTo>
                <a:lnTo>
                  <a:pt x="245" y="28"/>
                </a:lnTo>
                <a:lnTo>
                  <a:pt x="323" y="16"/>
                </a:lnTo>
                <a:lnTo>
                  <a:pt x="404" y="8"/>
                </a:lnTo>
                <a:lnTo>
                  <a:pt x="490" y="2"/>
                </a:lnTo>
                <a:lnTo>
                  <a:pt x="580" y="0"/>
                </a:lnTo>
                <a:lnTo>
                  <a:pt x="674" y="2"/>
                </a:lnTo>
                <a:lnTo>
                  <a:pt x="770" y="6"/>
                </a:lnTo>
                <a:lnTo>
                  <a:pt x="870" y="13"/>
                </a:lnTo>
                <a:lnTo>
                  <a:pt x="972" y="22"/>
                </a:lnTo>
                <a:lnTo>
                  <a:pt x="1076" y="34"/>
                </a:lnTo>
                <a:lnTo>
                  <a:pt x="1180" y="47"/>
                </a:lnTo>
                <a:lnTo>
                  <a:pt x="1285" y="62"/>
                </a:lnTo>
                <a:lnTo>
                  <a:pt x="1391" y="79"/>
                </a:lnTo>
                <a:lnTo>
                  <a:pt x="1496" y="97"/>
                </a:lnTo>
                <a:lnTo>
                  <a:pt x="1599" y="116"/>
                </a:lnTo>
                <a:lnTo>
                  <a:pt x="1703" y="136"/>
                </a:lnTo>
                <a:lnTo>
                  <a:pt x="1804" y="157"/>
                </a:lnTo>
                <a:lnTo>
                  <a:pt x="1904" y="178"/>
                </a:lnTo>
                <a:lnTo>
                  <a:pt x="1999" y="200"/>
                </a:lnTo>
                <a:lnTo>
                  <a:pt x="2093" y="222"/>
                </a:lnTo>
                <a:lnTo>
                  <a:pt x="2182" y="244"/>
                </a:lnTo>
                <a:lnTo>
                  <a:pt x="2267" y="265"/>
                </a:lnTo>
                <a:lnTo>
                  <a:pt x="2347" y="285"/>
                </a:lnTo>
                <a:lnTo>
                  <a:pt x="2424" y="305"/>
                </a:lnTo>
                <a:lnTo>
                  <a:pt x="2493" y="324"/>
                </a:lnTo>
                <a:lnTo>
                  <a:pt x="2613" y="358"/>
                </a:lnTo>
                <a:lnTo>
                  <a:pt x="2705" y="386"/>
                </a:lnTo>
                <a:lnTo>
                  <a:pt x="2898" y="365"/>
                </a:lnTo>
                <a:lnTo>
                  <a:pt x="2780" y="794"/>
                </a:lnTo>
                <a:lnTo>
                  <a:pt x="1397" y="531"/>
                </a:lnTo>
                <a:lnTo>
                  <a:pt x="1881" y="478"/>
                </a:lnTo>
                <a:lnTo>
                  <a:pt x="1822" y="453"/>
                </a:lnTo>
                <a:lnTo>
                  <a:pt x="1763" y="429"/>
                </a:lnTo>
                <a:lnTo>
                  <a:pt x="1705" y="406"/>
                </a:lnTo>
                <a:lnTo>
                  <a:pt x="1647" y="384"/>
                </a:lnTo>
                <a:lnTo>
                  <a:pt x="1589" y="363"/>
                </a:lnTo>
                <a:lnTo>
                  <a:pt x="1531" y="342"/>
                </a:lnTo>
                <a:lnTo>
                  <a:pt x="1473" y="323"/>
                </a:lnTo>
                <a:lnTo>
                  <a:pt x="1416" y="305"/>
                </a:lnTo>
                <a:lnTo>
                  <a:pt x="1358" y="287"/>
                </a:lnTo>
                <a:lnTo>
                  <a:pt x="1301" y="271"/>
                </a:lnTo>
                <a:lnTo>
                  <a:pt x="1244" y="256"/>
                </a:lnTo>
                <a:lnTo>
                  <a:pt x="1186" y="240"/>
                </a:lnTo>
                <a:lnTo>
                  <a:pt x="1129" y="226"/>
                </a:lnTo>
                <a:lnTo>
                  <a:pt x="1072" y="213"/>
                </a:lnTo>
                <a:lnTo>
                  <a:pt x="1014" y="201"/>
                </a:lnTo>
                <a:lnTo>
                  <a:pt x="958" y="190"/>
                </a:lnTo>
                <a:lnTo>
                  <a:pt x="900" y="179"/>
                </a:lnTo>
                <a:lnTo>
                  <a:pt x="842" y="169"/>
                </a:lnTo>
                <a:lnTo>
                  <a:pt x="784" y="161"/>
                </a:lnTo>
                <a:lnTo>
                  <a:pt x="726" y="153"/>
                </a:lnTo>
                <a:lnTo>
                  <a:pt x="668" y="146"/>
                </a:lnTo>
                <a:lnTo>
                  <a:pt x="609" y="139"/>
                </a:lnTo>
                <a:lnTo>
                  <a:pt x="550" y="134"/>
                </a:lnTo>
                <a:lnTo>
                  <a:pt x="491" y="129"/>
                </a:lnTo>
                <a:lnTo>
                  <a:pt x="431" y="125"/>
                </a:lnTo>
                <a:lnTo>
                  <a:pt x="371" y="121"/>
                </a:lnTo>
                <a:lnTo>
                  <a:pt x="309" y="118"/>
                </a:lnTo>
                <a:lnTo>
                  <a:pt x="249" y="116"/>
                </a:lnTo>
                <a:lnTo>
                  <a:pt x="187" y="115"/>
                </a:lnTo>
                <a:lnTo>
                  <a:pt x="125" y="115"/>
                </a:lnTo>
                <a:lnTo>
                  <a:pt x="63" y="116"/>
                </a:lnTo>
                <a:lnTo>
                  <a:pt x="0" y="117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65000"/>
                </a:schemeClr>
              </a:gs>
              <a:gs pos="0">
                <a:srgbClr val="E6E6E6"/>
              </a:gs>
            </a:gsLst>
            <a:lin ang="0" scaled="1"/>
          </a:gradFill>
          <a:ln w="0" cap="flat" cmpd="sng">
            <a:noFill/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/>
          <a:lstStyle/>
          <a:p>
            <a:endParaRPr lang="en-GB" sz="1200"/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gray">
          <a:xfrm>
            <a:off x="5506958" y="2132147"/>
            <a:ext cx="2430068" cy="1954079"/>
            <a:chOff x="927" y="1024"/>
            <a:chExt cx="3094" cy="2747"/>
          </a:xfrm>
        </p:grpSpPr>
        <p:sp>
          <p:nvSpPr>
            <p:cNvPr id="10" name="Freeform 10" descr="© INSCALE GmbH, 26.05.2010&#10;http://www.presentationload.com/"/>
            <p:cNvSpPr>
              <a:spLocks/>
            </p:cNvSpPr>
            <p:nvPr/>
          </p:nvSpPr>
          <p:spPr bwMode="gray">
            <a:xfrm>
              <a:off x="927" y="1100"/>
              <a:ext cx="647" cy="229"/>
            </a:xfrm>
            <a:custGeom>
              <a:avLst/>
              <a:gdLst/>
              <a:ahLst/>
              <a:cxnLst>
                <a:cxn ang="0">
                  <a:pos x="647" y="68"/>
                </a:cxn>
                <a:cxn ang="0">
                  <a:pos x="614" y="81"/>
                </a:cxn>
                <a:cxn ang="0">
                  <a:pos x="582" y="94"/>
                </a:cxn>
                <a:cxn ang="0">
                  <a:pos x="551" y="108"/>
                </a:cxn>
                <a:cxn ang="0">
                  <a:pos x="522" y="123"/>
                </a:cxn>
                <a:cxn ang="0">
                  <a:pos x="495" y="140"/>
                </a:cxn>
                <a:cxn ang="0">
                  <a:pos x="468" y="157"/>
                </a:cxn>
                <a:cxn ang="0">
                  <a:pos x="444" y="174"/>
                </a:cxn>
                <a:cxn ang="0">
                  <a:pos x="421" y="193"/>
                </a:cxn>
                <a:cxn ang="0">
                  <a:pos x="0" y="229"/>
                </a:cxn>
                <a:cxn ang="0">
                  <a:pos x="4" y="220"/>
                </a:cxn>
                <a:cxn ang="0">
                  <a:pos x="9" y="211"/>
                </a:cxn>
                <a:cxn ang="0">
                  <a:pos x="16" y="201"/>
                </a:cxn>
                <a:cxn ang="0">
                  <a:pos x="23" y="191"/>
                </a:cxn>
                <a:cxn ang="0">
                  <a:pos x="32" y="180"/>
                </a:cxn>
                <a:cxn ang="0">
                  <a:pos x="40" y="170"/>
                </a:cxn>
                <a:cxn ang="0">
                  <a:pos x="50" y="160"/>
                </a:cxn>
                <a:cxn ang="0">
                  <a:pos x="60" y="150"/>
                </a:cxn>
                <a:cxn ang="0">
                  <a:pos x="75" y="136"/>
                </a:cxn>
                <a:cxn ang="0">
                  <a:pos x="91" y="122"/>
                </a:cxn>
                <a:cxn ang="0">
                  <a:pos x="107" y="109"/>
                </a:cxn>
                <a:cxn ang="0">
                  <a:pos x="125" y="97"/>
                </a:cxn>
                <a:cxn ang="0">
                  <a:pos x="144" y="84"/>
                </a:cxn>
                <a:cxn ang="0">
                  <a:pos x="164" y="72"/>
                </a:cxn>
                <a:cxn ang="0">
                  <a:pos x="184" y="60"/>
                </a:cxn>
                <a:cxn ang="0">
                  <a:pos x="206" y="49"/>
                </a:cxn>
                <a:cxn ang="0">
                  <a:pos x="227" y="40"/>
                </a:cxn>
                <a:cxn ang="0">
                  <a:pos x="250" y="31"/>
                </a:cxn>
                <a:cxn ang="0">
                  <a:pos x="273" y="23"/>
                </a:cxn>
                <a:cxn ang="0">
                  <a:pos x="297" y="16"/>
                </a:cxn>
                <a:cxn ang="0">
                  <a:pos x="322" y="10"/>
                </a:cxn>
                <a:cxn ang="0">
                  <a:pos x="346" y="5"/>
                </a:cxn>
                <a:cxn ang="0">
                  <a:pos x="370" y="1"/>
                </a:cxn>
                <a:cxn ang="0">
                  <a:pos x="396" y="0"/>
                </a:cxn>
                <a:cxn ang="0">
                  <a:pos x="411" y="0"/>
                </a:cxn>
                <a:cxn ang="0">
                  <a:pos x="426" y="0"/>
                </a:cxn>
                <a:cxn ang="0">
                  <a:pos x="442" y="1"/>
                </a:cxn>
                <a:cxn ang="0">
                  <a:pos x="457" y="3"/>
                </a:cxn>
                <a:cxn ang="0">
                  <a:pos x="472" y="5"/>
                </a:cxn>
                <a:cxn ang="0">
                  <a:pos x="488" y="9"/>
                </a:cxn>
                <a:cxn ang="0">
                  <a:pos x="504" y="12"/>
                </a:cxn>
                <a:cxn ang="0">
                  <a:pos x="519" y="16"/>
                </a:cxn>
                <a:cxn ang="0">
                  <a:pos x="550" y="26"/>
                </a:cxn>
                <a:cxn ang="0">
                  <a:pos x="583" y="38"/>
                </a:cxn>
                <a:cxn ang="0">
                  <a:pos x="615" y="52"/>
                </a:cxn>
                <a:cxn ang="0">
                  <a:pos x="647" y="68"/>
                </a:cxn>
              </a:cxnLst>
              <a:rect l="0" t="0" r="r" b="b"/>
              <a:pathLst>
                <a:path w="647" h="229">
                  <a:moveTo>
                    <a:pt x="647" y="68"/>
                  </a:moveTo>
                  <a:lnTo>
                    <a:pt x="614" y="81"/>
                  </a:lnTo>
                  <a:lnTo>
                    <a:pt x="582" y="94"/>
                  </a:lnTo>
                  <a:lnTo>
                    <a:pt x="551" y="108"/>
                  </a:lnTo>
                  <a:lnTo>
                    <a:pt x="522" y="123"/>
                  </a:lnTo>
                  <a:lnTo>
                    <a:pt x="495" y="140"/>
                  </a:lnTo>
                  <a:lnTo>
                    <a:pt x="468" y="157"/>
                  </a:lnTo>
                  <a:lnTo>
                    <a:pt x="444" y="174"/>
                  </a:lnTo>
                  <a:lnTo>
                    <a:pt x="421" y="193"/>
                  </a:lnTo>
                  <a:lnTo>
                    <a:pt x="0" y="229"/>
                  </a:lnTo>
                  <a:lnTo>
                    <a:pt x="4" y="220"/>
                  </a:lnTo>
                  <a:lnTo>
                    <a:pt x="9" y="211"/>
                  </a:lnTo>
                  <a:lnTo>
                    <a:pt x="16" y="201"/>
                  </a:lnTo>
                  <a:lnTo>
                    <a:pt x="23" y="191"/>
                  </a:lnTo>
                  <a:lnTo>
                    <a:pt x="32" y="180"/>
                  </a:lnTo>
                  <a:lnTo>
                    <a:pt x="40" y="170"/>
                  </a:lnTo>
                  <a:lnTo>
                    <a:pt x="50" y="160"/>
                  </a:lnTo>
                  <a:lnTo>
                    <a:pt x="60" y="150"/>
                  </a:lnTo>
                  <a:lnTo>
                    <a:pt x="75" y="136"/>
                  </a:lnTo>
                  <a:lnTo>
                    <a:pt x="91" y="122"/>
                  </a:lnTo>
                  <a:lnTo>
                    <a:pt x="107" y="109"/>
                  </a:lnTo>
                  <a:lnTo>
                    <a:pt x="125" y="97"/>
                  </a:lnTo>
                  <a:lnTo>
                    <a:pt x="144" y="84"/>
                  </a:lnTo>
                  <a:lnTo>
                    <a:pt x="164" y="72"/>
                  </a:lnTo>
                  <a:lnTo>
                    <a:pt x="184" y="60"/>
                  </a:lnTo>
                  <a:lnTo>
                    <a:pt x="206" y="49"/>
                  </a:lnTo>
                  <a:lnTo>
                    <a:pt x="227" y="40"/>
                  </a:lnTo>
                  <a:lnTo>
                    <a:pt x="250" y="31"/>
                  </a:lnTo>
                  <a:lnTo>
                    <a:pt x="273" y="23"/>
                  </a:lnTo>
                  <a:lnTo>
                    <a:pt x="297" y="16"/>
                  </a:lnTo>
                  <a:lnTo>
                    <a:pt x="322" y="10"/>
                  </a:lnTo>
                  <a:lnTo>
                    <a:pt x="346" y="5"/>
                  </a:lnTo>
                  <a:lnTo>
                    <a:pt x="370" y="1"/>
                  </a:lnTo>
                  <a:lnTo>
                    <a:pt x="396" y="0"/>
                  </a:lnTo>
                  <a:lnTo>
                    <a:pt x="411" y="0"/>
                  </a:lnTo>
                  <a:lnTo>
                    <a:pt x="426" y="0"/>
                  </a:lnTo>
                  <a:lnTo>
                    <a:pt x="442" y="1"/>
                  </a:lnTo>
                  <a:lnTo>
                    <a:pt x="457" y="3"/>
                  </a:lnTo>
                  <a:lnTo>
                    <a:pt x="472" y="5"/>
                  </a:lnTo>
                  <a:lnTo>
                    <a:pt x="488" y="9"/>
                  </a:lnTo>
                  <a:lnTo>
                    <a:pt x="504" y="12"/>
                  </a:lnTo>
                  <a:lnTo>
                    <a:pt x="519" y="16"/>
                  </a:lnTo>
                  <a:lnTo>
                    <a:pt x="550" y="26"/>
                  </a:lnTo>
                  <a:lnTo>
                    <a:pt x="583" y="38"/>
                  </a:lnTo>
                  <a:lnTo>
                    <a:pt x="615" y="52"/>
                  </a:lnTo>
                  <a:lnTo>
                    <a:pt x="647" y="68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11" name="Freeform 12" descr="© INSCALE GmbH, 26.05.2010&#10;http://www.presentationload.com/"/>
            <p:cNvSpPr>
              <a:spLocks/>
            </p:cNvSpPr>
            <p:nvPr/>
          </p:nvSpPr>
          <p:spPr bwMode="gray">
            <a:xfrm>
              <a:off x="1358" y="1024"/>
              <a:ext cx="2663" cy="2716"/>
            </a:xfrm>
            <a:custGeom>
              <a:avLst/>
              <a:gdLst/>
              <a:ahLst/>
              <a:cxnLst>
                <a:cxn ang="0">
                  <a:pos x="1456" y="1452"/>
                </a:cxn>
                <a:cxn ang="0">
                  <a:pos x="1362" y="1314"/>
                </a:cxn>
                <a:cxn ang="0">
                  <a:pos x="1240" y="1141"/>
                </a:cxn>
                <a:cxn ang="0">
                  <a:pos x="1095" y="943"/>
                </a:cxn>
                <a:cxn ang="0">
                  <a:pos x="1017" y="840"/>
                </a:cxn>
                <a:cxn ang="0">
                  <a:pos x="934" y="737"/>
                </a:cxn>
                <a:cxn ang="0">
                  <a:pos x="850" y="634"/>
                </a:cxn>
                <a:cxn ang="0">
                  <a:pos x="761" y="532"/>
                </a:cxn>
                <a:cxn ang="0">
                  <a:pos x="673" y="436"/>
                </a:cxn>
                <a:cxn ang="0">
                  <a:pos x="582" y="345"/>
                </a:cxn>
                <a:cxn ang="0">
                  <a:pos x="492" y="261"/>
                </a:cxn>
                <a:cxn ang="0">
                  <a:pos x="400" y="185"/>
                </a:cxn>
                <a:cxn ang="0">
                  <a:pos x="311" y="120"/>
                </a:cxn>
                <a:cxn ang="0">
                  <a:pos x="222" y="67"/>
                </a:cxn>
                <a:cxn ang="0">
                  <a:pos x="165" y="40"/>
                </a:cxn>
                <a:cxn ang="0">
                  <a:pos x="109" y="19"/>
                </a:cxn>
                <a:cxn ang="0">
                  <a:pos x="54" y="6"/>
                </a:cxn>
                <a:cxn ang="0">
                  <a:pos x="0" y="0"/>
                </a:cxn>
                <a:cxn ang="0">
                  <a:pos x="632" y="4"/>
                </a:cxn>
                <a:cxn ang="0">
                  <a:pos x="701" y="10"/>
                </a:cxn>
                <a:cxn ang="0">
                  <a:pos x="768" y="20"/>
                </a:cxn>
                <a:cxn ang="0">
                  <a:pos x="831" y="37"/>
                </a:cxn>
                <a:cxn ang="0">
                  <a:pos x="909" y="67"/>
                </a:cxn>
                <a:cxn ang="0">
                  <a:pos x="1008" y="111"/>
                </a:cxn>
                <a:cxn ang="0">
                  <a:pos x="1105" y="162"/>
                </a:cxn>
                <a:cxn ang="0">
                  <a:pos x="1202" y="217"/>
                </a:cxn>
                <a:cxn ang="0">
                  <a:pos x="1299" y="278"/>
                </a:cxn>
                <a:cxn ang="0">
                  <a:pos x="1393" y="342"/>
                </a:cxn>
                <a:cxn ang="0">
                  <a:pos x="1487" y="410"/>
                </a:cxn>
                <a:cxn ang="0">
                  <a:pos x="1579" y="482"/>
                </a:cxn>
                <a:cxn ang="0">
                  <a:pos x="1670" y="557"/>
                </a:cxn>
                <a:cxn ang="0">
                  <a:pos x="1760" y="633"/>
                </a:cxn>
                <a:cxn ang="0">
                  <a:pos x="1846" y="710"/>
                </a:cxn>
                <a:cxn ang="0">
                  <a:pos x="1930" y="789"/>
                </a:cxn>
                <a:cxn ang="0">
                  <a:pos x="2054" y="908"/>
                </a:cxn>
                <a:cxn ang="0">
                  <a:pos x="2207" y="1064"/>
                </a:cxn>
                <a:cxn ang="0">
                  <a:pos x="2663" y="995"/>
                </a:cxn>
                <a:cxn ang="0">
                  <a:pos x="972" y="1635"/>
                </a:cxn>
              </a:cxnLst>
              <a:rect l="0" t="0" r="r" b="b"/>
              <a:pathLst>
                <a:path w="2663" h="2716">
                  <a:moveTo>
                    <a:pt x="972" y="1635"/>
                  </a:moveTo>
                  <a:lnTo>
                    <a:pt x="1456" y="1452"/>
                  </a:lnTo>
                  <a:lnTo>
                    <a:pt x="1413" y="1389"/>
                  </a:lnTo>
                  <a:lnTo>
                    <a:pt x="1362" y="1314"/>
                  </a:lnTo>
                  <a:lnTo>
                    <a:pt x="1304" y="1231"/>
                  </a:lnTo>
                  <a:lnTo>
                    <a:pt x="1240" y="1141"/>
                  </a:lnTo>
                  <a:lnTo>
                    <a:pt x="1169" y="1044"/>
                  </a:lnTo>
                  <a:lnTo>
                    <a:pt x="1095" y="943"/>
                  </a:lnTo>
                  <a:lnTo>
                    <a:pt x="1057" y="892"/>
                  </a:lnTo>
                  <a:lnTo>
                    <a:pt x="1017" y="840"/>
                  </a:lnTo>
                  <a:lnTo>
                    <a:pt x="976" y="789"/>
                  </a:lnTo>
                  <a:lnTo>
                    <a:pt x="934" y="737"/>
                  </a:lnTo>
                  <a:lnTo>
                    <a:pt x="893" y="685"/>
                  </a:lnTo>
                  <a:lnTo>
                    <a:pt x="850" y="634"/>
                  </a:lnTo>
                  <a:lnTo>
                    <a:pt x="806" y="583"/>
                  </a:lnTo>
                  <a:lnTo>
                    <a:pt x="761" y="532"/>
                  </a:lnTo>
                  <a:lnTo>
                    <a:pt x="718" y="483"/>
                  </a:lnTo>
                  <a:lnTo>
                    <a:pt x="673" y="436"/>
                  </a:lnTo>
                  <a:lnTo>
                    <a:pt x="627" y="390"/>
                  </a:lnTo>
                  <a:lnTo>
                    <a:pt x="582" y="345"/>
                  </a:lnTo>
                  <a:lnTo>
                    <a:pt x="537" y="301"/>
                  </a:lnTo>
                  <a:lnTo>
                    <a:pt x="492" y="261"/>
                  </a:lnTo>
                  <a:lnTo>
                    <a:pt x="446" y="222"/>
                  </a:lnTo>
                  <a:lnTo>
                    <a:pt x="400" y="185"/>
                  </a:lnTo>
                  <a:lnTo>
                    <a:pt x="356" y="152"/>
                  </a:lnTo>
                  <a:lnTo>
                    <a:pt x="311" y="120"/>
                  </a:lnTo>
                  <a:lnTo>
                    <a:pt x="266" y="92"/>
                  </a:lnTo>
                  <a:lnTo>
                    <a:pt x="222" y="67"/>
                  </a:lnTo>
                  <a:lnTo>
                    <a:pt x="194" y="53"/>
                  </a:lnTo>
                  <a:lnTo>
                    <a:pt x="165" y="40"/>
                  </a:lnTo>
                  <a:lnTo>
                    <a:pt x="138" y="29"/>
                  </a:lnTo>
                  <a:lnTo>
                    <a:pt x="109" y="19"/>
                  </a:lnTo>
                  <a:lnTo>
                    <a:pt x="82" y="12"/>
                  </a:lnTo>
                  <a:lnTo>
                    <a:pt x="54" y="6"/>
                  </a:lnTo>
                  <a:lnTo>
                    <a:pt x="27" y="2"/>
                  </a:lnTo>
                  <a:lnTo>
                    <a:pt x="0" y="0"/>
                  </a:lnTo>
                  <a:lnTo>
                    <a:pt x="597" y="3"/>
                  </a:lnTo>
                  <a:lnTo>
                    <a:pt x="632" y="4"/>
                  </a:lnTo>
                  <a:lnTo>
                    <a:pt x="667" y="6"/>
                  </a:lnTo>
                  <a:lnTo>
                    <a:pt x="701" y="10"/>
                  </a:lnTo>
                  <a:lnTo>
                    <a:pt x="735" y="14"/>
                  </a:lnTo>
                  <a:lnTo>
                    <a:pt x="768" y="20"/>
                  </a:lnTo>
                  <a:lnTo>
                    <a:pt x="799" y="28"/>
                  </a:lnTo>
                  <a:lnTo>
                    <a:pt x="831" y="37"/>
                  </a:lnTo>
                  <a:lnTo>
                    <a:pt x="860" y="47"/>
                  </a:lnTo>
                  <a:lnTo>
                    <a:pt x="909" y="67"/>
                  </a:lnTo>
                  <a:lnTo>
                    <a:pt x="959" y="89"/>
                  </a:lnTo>
                  <a:lnTo>
                    <a:pt x="1008" y="111"/>
                  </a:lnTo>
                  <a:lnTo>
                    <a:pt x="1057" y="135"/>
                  </a:lnTo>
                  <a:lnTo>
                    <a:pt x="1105" y="162"/>
                  </a:lnTo>
                  <a:lnTo>
                    <a:pt x="1154" y="188"/>
                  </a:lnTo>
                  <a:lnTo>
                    <a:pt x="1202" y="217"/>
                  </a:lnTo>
                  <a:lnTo>
                    <a:pt x="1251" y="246"/>
                  </a:lnTo>
                  <a:lnTo>
                    <a:pt x="1299" y="278"/>
                  </a:lnTo>
                  <a:lnTo>
                    <a:pt x="1346" y="309"/>
                  </a:lnTo>
                  <a:lnTo>
                    <a:pt x="1393" y="342"/>
                  </a:lnTo>
                  <a:lnTo>
                    <a:pt x="1440" y="375"/>
                  </a:lnTo>
                  <a:lnTo>
                    <a:pt x="1487" y="410"/>
                  </a:lnTo>
                  <a:lnTo>
                    <a:pt x="1534" y="446"/>
                  </a:lnTo>
                  <a:lnTo>
                    <a:pt x="1579" y="482"/>
                  </a:lnTo>
                  <a:lnTo>
                    <a:pt x="1625" y="519"/>
                  </a:lnTo>
                  <a:lnTo>
                    <a:pt x="1670" y="557"/>
                  </a:lnTo>
                  <a:lnTo>
                    <a:pt x="1715" y="594"/>
                  </a:lnTo>
                  <a:lnTo>
                    <a:pt x="1760" y="633"/>
                  </a:lnTo>
                  <a:lnTo>
                    <a:pt x="1803" y="672"/>
                  </a:lnTo>
                  <a:lnTo>
                    <a:pt x="1846" y="710"/>
                  </a:lnTo>
                  <a:lnTo>
                    <a:pt x="1889" y="750"/>
                  </a:lnTo>
                  <a:lnTo>
                    <a:pt x="1930" y="789"/>
                  </a:lnTo>
                  <a:lnTo>
                    <a:pt x="1972" y="828"/>
                  </a:lnTo>
                  <a:lnTo>
                    <a:pt x="2054" y="908"/>
                  </a:lnTo>
                  <a:lnTo>
                    <a:pt x="2132" y="986"/>
                  </a:lnTo>
                  <a:lnTo>
                    <a:pt x="2207" y="1064"/>
                  </a:lnTo>
                  <a:lnTo>
                    <a:pt x="2280" y="1141"/>
                  </a:lnTo>
                  <a:lnTo>
                    <a:pt x="2663" y="995"/>
                  </a:lnTo>
                  <a:lnTo>
                    <a:pt x="2428" y="2716"/>
                  </a:lnTo>
                  <a:lnTo>
                    <a:pt x="972" y="163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>
              <a:reflection blurRad="6350" stA="70000" endPos="23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12" name="Freeform 13" descr="© INSCALE GmbH, 26.05.2010&#10;http://www.presentationload.com/"/>
            <p:cNvSpPr>
              <a:spLocks noEditPoints="1"/>
            </p:cNvSpPr>
            <p:nvPr/>
          </p:nvSpPr>
          <p:spPr bwMode="gray">
            <a:xfrm>
              <a:off x="927" y="1024"/>
              <a:ext cx="2864" cy="2747"/>
            </a:xfrm>
            <a:custGeom>
              <a:avLst/>
              <a:gdLst/>
              <a:ahLst/>
              <a:cxnLst>
                <a:cxn ang="0">
                  <a:pos x="1408" y="1635"/>
                </a:cxn>
                <a:cxn ang="0">
                  <a:pos x="2786" y="2747"/>
                </a:cxn>
                <a:cxn ang="0">
                  <a:pos x="1832" y="1475"/>
                </a:cxn>
                <a:cxn ang="0">
                  <a:pos x="1737" y="1336"/>
                </a:cxn>
                <a:cxn ang="0">
                  <a:pos x="1620" y="1170"/>
                </a:cxn>
                <a:cxn ang="0">
                  <a:pos x="1484" y="988"/>
                </a:cxn>
                <a:cxn ang="0">
                  <a:pos x="1337" y="799"/>
                </a:cxn>
                <a:cxn ang="0">
                  <a:pos x="1217" y="655"/>
                </a:cxn>
                <a:cxn ang="0">
                  <a:pos x="1093" y="518"/>
                </a:cxn>
                <a:cxn ang="0">
                  <a:pos x="1030" y="453"/>
                </a:cxn>
                <a:cxn ang="0">
                  <a:pos x="967" y="392"/>
                </a:cxn>
                <a:cxn ang="0">
                  <a:pos x="902" y="334"/>
                </a:cxn>
                <a:cxn ang="0">
                  <a:pos x="839" y="280"/>
                </a:cxn>
                <a:cxn ang="0">
                  <a:pos x="809" y="256"/>
                </a:cxn>
                <a:cxn ang="0">
                  <a:pos x="755" y="217"/>
                </a:cxn>
                <a:cxn ang="0">
                  <a:pos x="696" y="175"/>
                </a:cxn>
                <a:cxn ang="0">
                  <a:pos x="647" y="144"/>
                </a:cxn>
                <a:cxn ang="0">
                  <a:pos x="592" y="117"/>
                </a:cxn>
                <a:cxn ang="0">
                  <a:pos x="538" y="98"/>
                </a:cxn>
                <a:cxn ang="0">
                  <a:pos x="485" y="84"/>
                </a:cxn>
                <a:cxn ang="0">
                  <a:pos x="431" y="77"/>
                </a:cxn>
                <a:cxn ang="0">
                  <a:pos x="379" y="77"/>
                </a:cxn>
                <a:cxn ang="0">
                  <a:pos x="325" y="85"/>
                </a:cxn>
                <a:cxn ang="0">
                  <a:pos x="270" y="99"/>
                </a:cxn>
                <a:cxn ang="0">
                  <a:pos x="214" y="122"/>
                </a:cxn>
                <a:cxn ang="0">
                  <a:pos x="169" y="145"/>
                </a:cxn>
                <a:cxn ang="0">
                  <a:pos x="128" y="170"/>
                </a:cxn>
                <a:cxn ang="0">
                  <a:pos x="93" y="197"/>
                </a:cxn>
                <a:cxn ang="0">
                  <a:pos x="60" y="226"/>
                </a:cxn>
                <a:cxn ang="0">
                  <a:pos x="40" y="246"/>
                </a:cxn>
                <a:cxn ang="0">
                  <a:pos x="23" y="267"/>
                </a:cxn>
                <a:cxn ang="0">
                  <a:pos x="9" y="287"/>
                </a:cxn>
                <a:cxn ang="0">
                  <a:pos x="0" y="305"/>
                </a:cxn>
                <a:cxn ang="0">
                  <a:pos x="8" y="239"/>
                </a:cxn>
                <a:cxn ang="0">
                  <a:pos x="29" y="205"/>
                </a:cxn>
                <a:cxn ang="0">
                  <a:pos x="52" y="173"/>
                </a:cxn>
                <a:cxn ang="0">
                  <a:pos x="78" y="144"/>
                </a:cxn>
                <a:cxn ang="0">
                  <a:pos x="108" y="117"/>
                </a:cxn>
                <a:cxn ang="0">
                  <a:pos x="139" y="94"/>
                </a:cxn>
                <a:cxn ang="0">
                  <a:pos x="173" y="72"/>
                </a:cxn>
                <a:cxn ang="0">
                  <a:pos x="208" y="53"/>
                </a:cxn>
                <a:cxn ang="0">
                  <a:pos x="255" y="32"/>
                </a:cxn>
                <a:cxn ang="0">
                  <a:pos x="313" y="13"/>
                </a:cxn>
                <a:cxn ang="0">
                  <a:pos x="368" y="2"/>
                </a:cxn>
                <a:cxn ang="0">
                  <a:pos x="422" y="0"/>
                </a:cxn>
                <a:cxn ang="0">
                  <a:pos x="476" y="4"/>
                </a:cxn>
                <a:cxn ang="0">
                  <a:pos x="528" y="14"/>
                </a:cxn>
                <a:cxn ang="0">
                  <a:pos x="580" y="32"/>
                </a:cxn>
                <a:cxn ang="0">
                  <a:pos x="632" y="54"/>
                </a:cxn>
                <a:cxn ang="0">
                  <a:pos x="702" y="92"/>
                </a:cxn>
                <a:cxn ang="0">
                  <a:pos x="792" y="152"/>
                </a:cxn>
                <a:cxn ang="0">
                  <a:pos x="882" y="222"/>
                </a:cxn>
                <a:cxn ang="0">
                  <a:pos x="973" y="301"/>
                </a:cxn>
                <a:cxn ang="0">
                  <a:pos x="1063" y="390"/>
                </a:cxn>
                <a:cxn ang="0">
                  <a:pos x="1154" y="483"/>
                </a:cxn>
                <a:cxn ang="0">
                  <a:pos x="1242" y="583"/>
                </a:cxn>
                <a:cxn ang="0">
                  <a:pos x="1329" y="685"/>
                </a:cxn>
                <a:cxn ang="0">
                  <a:pos x="1412" y="789"/>
                </a:cxn>
                <a:cxn ang="0">
                  <a:pos x="1493" y="892"/>
                </a:cxn>
                <a:cxn ang="0">
                  <a:pos x="1605" y="1044"/>
                </a:cxn>
                <a:cxn ang="0">
                  <a:pos x="1740" y="1231"/>
                </a:cxn>
                <a:cxn ang="0">
                  <a:pos x="1849" y="1389"/>
                </a:cxn>
                <a:cxn ang="0">
                  <a:pos x="1832" y="1475"/>
                </a:cxn>
              </a:cxnLst>
              <a:rect l="0" t="0" r="r" b="b"/>
              <a:pathLst>
                <a:path w="2864" h="2747">
                  <a:moveTo>
                    <a:pt x="1383" y="1707"/>
                  </a:moveTo>
                  <a:lnTo>
                    <a:pt x="1408" y="1635"/>
                  </a:lnTo>
                  <a:lnTo>
                    <a:pt x="2864" y="2716"/>
                  </a:lnTo>
                  <a:lnTo>
                    <a:pt x="2786" y="2747"/>
                  </a:lnTo>
                  <a:lnTo>
                    <a:pt x="1383" y="1707"/>
                  </a:lnTo>
                  <a:close/>
                  <a:moveTo>
                    <a:pt x="1832" y="1475"/>
                  </a:moveTo>
                  <a:lnTo>
                    <a:pt x="1788" y="1409"/>
                  </a:lnTo>
                  <a:lnTo>
                    <a:pt x="1737" y="1336"/>
                  </a:lnTo>
                  <a:lnTo>
                    <a:pt x="1681" y="1255"/>
                  </a:lnTo>
                  <a:lnTo>
                    <a:pt x="1620" y="1170"/>
                  </a:lnTo>
                  <a:lnTo>
                    <a:pt x="1554" y="1081"/>
                  </a:lnTo>
                  <a:lnTo>
                    <a:pt x="1484" y="988"/>
                  </a:lnTo>
                  <a:lnTo>
                    <a:pt x="1412" y="893"/>
                  </a:lnTo>
                  <a:lnTo>
                    <a:pt x="1337" y="799"/>
                  </a:lnTo>
                  <a:lnTo>
                    <a:pt x="1277" y="726"/>
                  </a:lnTo>
                  <a:lnTo>
                    <a:pt x="1217" y="655"/>
                  </a:lnTo>
                  <a:lnTo>
                    <a:pt x="1155" y="586"/>
                  </a:lnTo>
                  <a:lnTo>
                    <a:pt x="1093" y="518"/>
                  </a:lnTo>
                  <a:lnTo>
                    <a:pt x="1061" y="485"/>
                  </a:lnTo>
                  <a:lnTo>
                    <a:pt x="1030" y="453"/>
                  </a:lnTo>
                  <a:lnTo>
                    <a:pt x="998" y="422"/>
                  </a:lnTo>
                  <a:lnTo>
                    <a:pt x="967" y="392"/>
                  </a:lnTo>
                  <a:lnTo>
                    <a:pt x="934" y="362"/>
                  </a:lnTo>
                  <a:lnTo>
                    <a:pt x="902" y="334"/>
                  </a:lnTo>
                  <a:lnTo>
                    <a:pt x="871" y="306"/>
                  </a:lnTo>
                  <a:lnTo>
                    <a:pt x="839" y="280"/>
                  </a:lnTo>
                  <a:lnTo>
                    <a:pt x="828" y="271"/>
                  </a:lnTo>
                  <a:lnTo>
                    <a:pt x="809" y="256"/>
                  </a:lnTo>
                  <a:lnTo>
                    <a:pt x="783" y="238"/>
                  </a:lnTo>
                  <a:lnTo>
                    <a:pt x="755" y="217"/>
                  </a:lnTo>
                  <a:lnTo>
                    <a:pt x="725" y="195"/>
                  </a:lnTo>
                  <a:lnTo>
                    <a:pt x="696" y="175"/>
                  </a:lnTo>
                  <a:lnTo>
                    <a:pt x="668" y="158"/>
                  </a:lnTo>
                  <a:lnTo>
                    <a:pt x="647" y="144"/>
                  </a:lnTo>
                  <a:lnTo>
                    <a:pt x="620" y="130"/>
                  </a:lnTo>
                  <a:lnTo>
                    <a:pt x="592" y="117"/>
                  </a:lnTo>
                  <a:lnTo>
                    <a:pt x="565" y="107"/>
                  </a:lnTo>
                  <a:lnTo>
                    <a:pt x="538" y="98"/>
                  </a:lnTo>
                  <a:lnTo>
                    <a:pt x="512" y="90"/>
                  </a:lnTo>
                  <a:lnTo>
                    <a:pt x="485" y="84"/>
                  </a:lnTo>
                  <a:lnTo>
                    <a:pt x="458" y="79"/>
                  </a:lnTo>
                  <a:lnTo>
                    <a:pt x="431" y="77"/>
                  </a:lnTo>
                  <a:lnTo>
                    <a:pt x="405" y="76"/>
                  </a:lnTo>
                  <a:lnTo>
                    <a:pt x="379" y="77"/>
                  </a:lnTo>
                  <a:lnTo>
                    <a:pt x="352" y="79"/>
                  </a:lnTo>
                  <a:lnTo>
                    <a:pt x="325" y="85"/>
                  </a:lnTo>
                  <a:lnTo>
                    <a:pt x="297" y="91"/>
                  </a:lnTo>
                  <a:lnTo>
                    <a:pt x="270" y="99"/>
                  </a:lnTo>
                  <a:lnTo>
                    <a:pt x="242" y="110"/>
                  </a:lnTo>
                  <a:lnTo>
                    <a:pt x="214" y="122"/>
                  </a:lnTo>
                  <a:lnTo>
                    <a:pt x="191" y="132"/>
                  </a:lnTo>
                  <a:lnTo>
                    <a:pt x="169" y="145"/>
                  </a:lnTo>
                  <a:lnTo>
                    <a:pt x="149" y="157"/>
                  </a:lnTo>
                  <a:lnTo>
                    <a:pt x="128" y="170"/>
                  </a:lnTo>
                  <a:lnTo>
                    <a:pt x="110" y="183"/>
                  </a:lnTo>
                  <a:lnTo>
                    <a:pt x="93" y="197"/>
                  </a:lnTo>
                  <a:lnTo>
                    <a:pt x="75" y="212"/>
                  </a:lnTo>
                  <a:lnTo>
                    <a:pt x="60" y="226"/>
                  </a:lnTo>
                  <a:lnTo>
                    <a:pt x="50" y="236"/>
                  </a:lnTo>
                  <a:lnTo>
                    <a:pt x="40" y="246"/>
                  </a:lnTo>
                  <a:lnTo>
                    <a:pt x="32" y="256"/>
                  </a:lnTo>
                  <a:lnTo>
                    <a:pt x="23" y="267"/>
                  </a:lnTo>
                  <a:lnTo>
                    <a:pt x="16" y="277"/>
                  </a:lnTo>
                  <a:lnTo>
                    <a:pt x="9" y="287"/>
                  </a:lnTo>
                  <a:lnTo>
                    <a:pt x="4" y="296"/>
                  </a:lnTo>
                  <a:lnTo>
                    <a:pt x="0" y="305"/>
                  </a:lnTo>
                  <a:lnTo>
                    <a:pt x="0" y="257"/>
                  </a:lnTo>
                  <a:lnTo>
                    <a:pt x="8" y="239"/>
                  </a:lnTo>
                  <a:lnTo>
                    <a:pt x="18" y="221"/>
                  </a:lnTo>
                  <a:lnTo>
                    <a:pt x="29" y="205"/>
                  </a:lnTo>
                  <a:lnTo>
                    <a:pt x="40" y="188"/>
                  </a:lnTo>
                  <a:lnTo>
                    <a:pt x="52" y="173"/>
                  </a:lnTo>
                  <a:lnTo>
                    <a:pt x="65" y="158"/>
                  </a:lnTo>
                  <a:lnTo>
                    <a:pt x="78" y="144"/>
                  </a:lnTo>
                  <a:lnTo>
                    <a:pt x="93" y="130"/>
                  </a:lnTo>
                  <a:lnTo>
                    <a:pt x="108" y="117"/>
                  </a:lnTo>
                  <a:lnTo>
                    <a:pt x="123" y="105"/>
                  </a:lnTo>
                  <a:lnTo>
                    <a:pt x="139" y="94"/>
                  </a:lnTo>
                  <a:lnTo>
                    <a:pt x="156" y="82"/>
                  </a:lnTo>
                  <a:lnTo>
                    <a:pt x="173" y="72"/>
                  </a:lnTo>
                  <a:lnTo>
                    <a:pt x="190" y="62"/>
                  </a:lnTo>
                  <a:lnTo>
                    <a:pt x="208" y="53"/>
                  </a:lnTo>
                  <a:lnTo>
                    <a:pt x="226" y="45"/>
                  </a:lnTo>
                  <a:lnTo>
                    <a:pt x="255" y="32"/>
                  </a:lnTo>
                  <a:lnTo>
                    <a:pt x="285" y="21"/>
                  </a:lnTo>
                  <a:lnTo>
                    <a:pt x="313" y="13"/>
                  </a:lnTo>
                  <a:lnTo>
                    <a:pt x="341" y="7"/>
                  </a:lnTo>
                  <a:lnTo>
                    <a:pt x="368" y="2"/>
                  </a:lnTo>
                  <a:lnTo>
                    <a:pt x="396" y="0"/>
                  </a:lnTo>
                  <a:lnTo>
                    <a:pt x="422" y="0"/>
                  </a:lnTo>
                  <a:lnTo>
                    <a:pt x="450" y="1"/>
                  </a:lnTo>
                  <a:lnTo>
                    <a:pt x="476" y="4"/>
                  </a:lnTo>
                  <a:lnTo>
                    <a:pt x="502" y="8"/>
                  </a:lnTo>
                  <a:lnTo>
                    <a:pt x="528" y="14"/>
                  </a:lnTo>
                  <a:lnTo>
                    <a:pt x="555" y="22"/>
                  </a:lnTo>
                  <a:lnTo>
                    <a:pt x="580" y="32"/>
                  </a:lnTo>
                  <a:lnTo>
                    <a:pt x="606" y="42"/>
                  </a:lnTo>
                  <a:lnTo>
                    <a:pt x="632" y="54"/>
                  </a:lnTo>
                  <a:lnTo>
                    <a:pt x="658" y="67"/>
                  </a:lnTo>
                  <a:lnTo>
                    <a:pt x="702" y="92"/>
                  </a:lnTo>
                  <a:lnTo>
                    <a:pt x="747" y="120"/>
                  </a:lnTo>
                  <a:lnTo>
                    <a:pt x="792" y="152"/>
                  </a:lnTo>
                  <a:lnTo>
                    <a:pt x="836" y="185"/>
                  </a:lnTo>
                  <a:lnTo>
                    <a:pt x="882" y="222"/>
                  </a:lnTo>
                  <a:lnTo>
                    <a:pt x="928" y="261"/>
                  </a:lnTo>
                  <a:lnTo>
                    <a:pt x="973" y="301"/>
                  </a:lnTo>
                  <a:lnTo>
                    <a:pt x="1018" y="345"/>
                  </a:lnTo>
                  <a:lnTo>
                    <a:pt x="1063" y="390"/>
                  </a:lnTo>
                  <a:lnTo>
                    <a:pt x="1109" y="436"/>
                  </a:lnTo>
                  <a:lnTo>
                    <a:pt x="1154" y="483"/>
                  </a:lnTo>
                  <a:lnTo>
                    <a:pt x="1197" y="532"/>
                  </a:lnTo>
                  <a:lnTo>
                    <a:pt x="1242" y="583"/>
                  </a:lnTo>
                  <a:lnTo>
                    <a:pt x="1286" y="634"/>
                  </a:lnTo>
                  <a:lnTo>
                    <a:pt x="1329" y="685"/>
                  </a:lnTo>
                  <a:lnTo>
                    <a:pt x="1370" y="737"/>
                  </a:lnTo>
                  <a:lnTo>
                    <a:pt x="1412" y="789"/>
                  </a:lnTo>
                  <a:lnTo>
                    <a:pt x="1453" y="840"/>
                  </a:lnTo>
                  <a:lnTo>
                    <a:pt x="1493" y="892"/>
                  </a:lnTo>
                  <a:lnTo>
                    <a:pt x="1531" y="943"/>
                  </a:lnTo>
                  <a:lnTo>
                    <a:pt x="1605" y="1044"/>
                  </a:lnTo>
                  <a:lnTo>
                    <a:pt x="1676" y="1141"/>
                  </a:lnTo>
                  <a:lnTo>
                    <a:pt x="1740" y="1231"/>
                  </a:lnTo>
                  <a:lnTo>
                    <a:pt x="1798" y="1314"/>
                  </a:lnTo>
                  <a:lnTo>
                    <a:pt x="1849" y="1389"/>
                  </a:lnTo>
                  <a:lnTo>
                    <a:pt x="1892" y="1452"/>
                  </a:lnTo>
                  <a:lnTo>
                    <a:pt x="1832" y="147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sz="1200"/>
            </a:p>
          </p:txBody>
        </p:sp>
      </p:grpSp>
      <p:grpSp>
        <p:nvGrpSpPr>
          <p:cNvPr id="13" name="Gruppieren 34"/>
          <p:cNvGrpSpPr/>
          <p:nvPr/>
        </p:nvGrpSpPr>
        <p:grpSpPr>
          <a:xfrm>
            <a:off x="6554831" y="2104827"/>
            <a:ext cx="2373762" cy="266312"/>
            <a:chOff x="4161453" y="1919944"/>
            <a:chExt cx="4660813" cy="577305"/>
          </a:xfrm>
        </p:grpSpPr>
        <p:sp>
          <p:nvSpPr>
            <p:cNvPr id="14" name="Line 20" descr="© INSCALE GmbH, 26.05.2010&#10;http://www.presentationload.com/"/>
            <p:cNvSpPr>
              <a:spLocks noChangeShapeType="1"/>
            </p:cNvSpPr>
            <p:nvPr/>
          </p:nvSpPr>
          <p:spPr bwMode="gray">
            <a:xfrm>
              <a:off x="4161453" y="1921977"/>
              <a:ext cx="4660813" cy="0"/>
            </a:xfrm>
            <a:prstGeom prst="line">
              <a:avLst/>
            </a:prstGeom>
            <a:noFill/>
            <a:ln w="19050">
              <a:solidFill>
                <a:srgbClr val="7D7D7D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200"/>
            </a:p>
          </p:txBody>
        </p:sp>
        <p:sp>
          <p:nvSpPr>
            <p:cNvPr id="15" name="Rechteck 25"/>
            <p:cNvSpPr/>
            <p:nvPr/>
          </p:nvSpPr>
          <p:spPr bwMode="gray">
            <a:xfrm>
              <a:off x="5166895" y="1919944"/>
              <a:ext cx="3647896" cy="577305"/>
            </a:xfrm>
            <a:prstGeom prst="rect">
              <a:avLst/>
            </a:prstGeom>
          </p:spPr>
          <p:txBody>
            <a:bodyPr wrap="none" lIns="0" tIns="90000" rIns="0" bIns="0">
              <a:spAutoFit/>
            </a:bodyPr>
            <a:lstStyle/>
            <a:p>
              <a:pPr algn="r">
                <a:lnSpc>
                  <a:spcPct val="95000"/>
                </a:lnSpc>
                <a:spcAft>
                  <a:spcPts val="800"/>
                </a:spcAft>
              </a:pPr>
              <a:r>
                <a:rPr lang="uk-UA" sz="1200" b="1" dirty="0" smtClean="0"/>
                <a:t>Програма не фінансувалась</a:t>
              </a:r>
              <a:endParaRPr lang="de-DE" sz="1200" dirty="0"/>
            </a:p>
          </p:txBody>
        </p:sp>
      </p:grpSp>
      <p:grpSp>
        <p:nvGrpSpPr>
          <p:cNvPr id="16" name="Gruppieren 35"/>
          <p:cNvGrpSpPr/>
          <p:nvPr/>
        </p:nvGrpSpPr>
        <p:grpSpPr>
          <a:xfrm>
            <a:off x="7105596" y="2722413"/>
            <a:ext cx="1908057" cy="266312"/>
            <a:chOff x="5075853" y="2633222"/>
            <a:chExt cx="3746414" cy="577305"/>
          </a:xfrm>
        </p:grpSpPr>
        <p:sp>
          <p:nvSpPr>
            <p:cNvPr id="17" name="Line 19" descr="© INSCALE GmbH, 26.05.2010&#10;http://www.presentationload.com/"/>
            <p:cNvSpPr>
              <a:spLocks noChangeShapeType="1"/>
            </p:cNvSpPr>
            <p:nvPr/>
          </p:nvSpPr>
          <p:spPr bwMode="gray">
            <a:xfrm>
              <a:off x="5075853" y="2639185"/>
              <a:ext cx="3746414" cy="0"/>
            </a:xfrm>
            <a:prstGeom prst="line">
              <a:avLst/>
            </a:prstGeom>
            <a:noFill/>
            <a:ln w="19050">
              <a:solidFill>
                <a:srgbClr val="7D7D7D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200"/>
            </a:p>
          </p:txBody>
        </p:sp>
        <p:sp>
          <p:nvSpPr>
            <p:cNvPr id="18" name="Rechteck 26"/>
            <p:cNvSpPr/>
            <p:nvPr/>
          </p:nvSpPr>
          <p:spPr bwMode="gray">
            <a:xfrm>
              <a:off x="6847606" y="2633222"/>
              <a:ext cx="1967156" cy="577305"/>
            </a:xfrm>
            <a:prstGeom prst="rect">
              <a:avLst/>
            </a:prstGeom>
          </p:spPr>
          <p:txBody>
            <a:bodyPr wrap="none" lIns="0" tIns="90000" rIns="0" bIns="0">
              <a:spAutoFit/>
            </a:bodyPr>
            <a:lstStyle/>
            <a:p>
              <a:pPr algn="r">
                <a:lnSpc>
                  <a:spcPct val="95000"/>
                </a:lnSpc>
                <a:spcAft>
                  <a:spcPts val="800"/>
                </a:spcAft>
              </a:pPr>
              <a:r>
                <a:rPr lang="uk-UA" sz="1200" b="1" dirty="0" smtClean="0"/>
                <a:t>12,05 млн. грн.</a:t>
              </a:r>
              <a:endParaRPr lang="de-DE" sz="1200" dirty="0"/>
            </a:p>
          </p:txBody>
        </p:sp>
      </p:grpSp>
      <p:sp>
        <p:nvSpPr>
          <p:cNvPr id="26" name="Rechteck 31"/>
          <p:cNvSpPr/>
          <p:nvPr/>
        </p:nvSpPr>
        <p:spPr bwMode="gray">
          <a:xfrm>
            <a:off x="6390195" y="2325816"/>
            <a:ext cx="531600" cy="233910"/>
          </a:xfrm>
          <a:prstGeom prst="rect">
            <a:avLst/>
          </a:prstGeom>
        </p:spPr>
        <p:txBody>
          <a:bodyPr wrap="square" lIns="0" tIns="0" rIns="90000" bIns="0">
            <a:spAutoFit/>
          </a:bodyPr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r>
              <a:rPr lang="en-GB" sz="1600" b="1" dirty="0" smtClean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Arial" charset="0"/>
              </a:rPr>
              <a:t>201</a:t>
            </a:r>
            <a:r>
              <a:rPr lang="uk-UA" sz="1600" b="1" dirty="0" smtClean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Arial" charset="0"/>
              </a:rPr>
              <a:t>6</a:t>
            </a:r>
            <a:endParaRPr lang="de-DE" sz="1600" b="1" dirty="0"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Arial" charset="0"/>
            </a:endParaRPr>
          </a:p>
        </p:txBody>
      </p:sp>
      <p:sp>
        <p:nvSpPr>
          <p:cNvPr id="27" name="Rechteck 32"/>
          <p:cNvSpPr/>
          <p:nvPr/>
        </p:nvSpPr>
        <p:spPr bwMode="gray">
          <a:xfrm>
            <a:off x="6868975" y="2773981"/>
            <a:ext cx="669508" cy="263149"/>
          </a:xfrm>
          <a:prstGeom prst="rect">
            <a:avLst/>
          </a:prstGeom>
        </p:spPr>
        <p:txBody>
          <a:bodyPr wrap="square" lIns="0" tIns="0" rIns="90000" bIns="0">
            <a:spAutoFit/>
          </a:bodyPr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r>
              <a:rPr lang="en-GB" b="1" dirty="0" smtClean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Arial" charset="0"/>
              </a:rPr>
              <a:t>201</a:t>
            </a:r>
            <a:r>
              <a:rPr lang="uk-UA" b="1" dirty="0" smtClean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Arial" charset="0"/>
              </a:rPr>
              <a:t>7</a:t>
            </a:r>
            <a:endParaRPr lang="de-DE" b="1" dirty="0"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h1"/>
          <p:cNvSpPr txBox="1">
            <a:spLocks noChangeArrowheads="1"/>
          </p:cNvSpPr>
          <p:nvPr/>
        </p:nvSpPr>
        <p:spPr bwMode="gray">
          <a:xfrm>
            <a:off x="323850" y="0"/>
            <a:ext cx="8497092" cy="5548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 algn="ctr"/>
            <a:r>
              <a:rPr lang="uk-UA" sz="4000" b="1" dirty="0" smtClean="0">
                <a:solidFill>
                  <a:srgbClr val="0070C0"/>
                </a:solidFill>
              </a:rPr>
              <a:t>Фінансова підтримка </a:t>
            </a:r>
            <a:r>
              <a:rPr lang="uk-UA" sz="4000" b="1" dirty="0" err="1" smtClean="0">
                <a:solidFill>
                  <a:srgbClr val="0070C0"/>
                </a:solidFill>
              </a:rPr>
              <a:t>сільгосптоваровиробників</a:t>
            </a:r>
            <a:r>
              <a:rPr lang="uk-UA" sz="4000" b="1" dirty="0" smtClean="0">
                <a:solidFill>
                  <a:srgbClr val="0070C0"/>
                </a:solidFill>
              </a:rPr>
              <a:t>  - 945,0 млн. </a:t>
            </a:r>
            <a:r>
              <a:rPr lang="uk-UA" sz="4000" b="1" dirty="0" err="1" smtClean="0">
                <a:solidFill>
                  <a:srgbClr val="0070C0"/>
                </a:solidFill>
              </a:rPr>
              <a:t>грн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Програма техніка -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3456"/>
            <a:ext cx="9144000" cy="2409294"/>
          </a:xfrm>
          <a:prstGeom prst="rect">
            <a:avLst/>
          </a:prstGeom>
        </p:spPr>
      </p:pic>
      <p:pic>
        <p:nvPicPr>
          <p:cNvPr id="8" name="Рисунок 7" descr="Програма техні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49374"/>
            <a:ext cx="9144000" cy="1083374"/>
          </a:xfrm>
          <a:prstGeom prst="rect">
            <a:avLst/>
          </a:prstGeom>
          <a:effectLst>
            <a:softEdge rad="63500"/>
          </a:effectLst>
        </p:spPr>
      </p:pic>
      <p:graphicFrame>
        <p:nvGraphicFramePr>
          <p:cNvPr id="9" name="Схема 8"/>
          <p:cNvGraphicFramePr/>
          <p:nvPr/>
        </p:nvGraphicFramePr>
        <p:xfrm>
          <a:off x="1928039" y="3049034"/>
          <a:ext cx="4536558" cy="640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Рисунок 9" descr="фермери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5336" y="3016434"/>
            <a:ext cx="1114425" cy="790575"/>
          </a:xfrm>
          <a:prstGeom prst="rect">
            <a:avLst/>
          </a:prstGeom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5773480" y="637953"/>
            <a:ext cx="3370520" cy="1467294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826640" y="627320"/>
            <a:ext cx="331735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400" dirty="0" smtClean="0"/>
              <a:t>Станом на 01.05.2018  року до державних банків  звернулося </a:t>
            </a:r>
            <a:r>
              <a:rPr lang="uk-UA" sz="1400" b="1" dirty="0" smtClean="0"/>
              <a:t>30 сільськогосподарських підприємств</a:t>
            </a:r>
            <a:r>
              <a:rPr lang="uk-UA" sz="1400" dirty="0" smtClean="0"/>
              <a:t> області для отримання часткової компенсації </a:t>
            </a:r>
            <a:r>
              <a:rPr lang="uk-UA" sz="1400" b="1" dirty="0" smtClean="0"/>
              <a:t>у сумі 2,9 млн. грн.</a:t>
            </a:r>
            <a:r>
              <a:rPr lang="uk-UA" sz="1400" dirty="0" smtClean="0"/>
              <a:t> за </a:t>
            </a:r>
            <a:r>
              <a:rPr lang="uk-UA" sz="1400" b="1" dirty="0" smtClean="0"/>
              <a:t>36 одиниць придбаної техніки</a:t>
            </a:r>
            <a:endParaRPr lang="ru-RU" sz="1400" dirty="0" smtClean="0"/>
          </a:p>
          <a:p>
            <a:pPr algn="just"/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Регіональна підтримка агропромислового комплексу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056" y="0"/>
            <a:ext cx="1679944" cy="1451167"/>
          </a:xfrm>
          <a:prstGeom prst="teardrop">
            <a:avLst/>
          </a:prstGeom>
        </p:spPr>
      </p:pic>
      <p:graphicFrame>
        <p:nvGraphicFramePr>
          <p:cNvPr id="6" name="Схема 5"/>
          <p:cNvGraphicFramePr/>
          <p:nvPr/>
        </p:nvGraphicFramePr>
        <p:xfrm>
          <a:off x="0" y="318977"/>
          <a:ext cx="9144000" cy="4824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2"/>
            <a:ext cx="9144001" cy="1003299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Щодо </a:t>
            </a:r>
            <a:r>
              <a:rPr lang="uk-UA" sz="2000" b="1" dirty="0" smtClean="0">
                <a:solidFill>
                  <a:srgbClr val="0070C0"/>
                </a:solidFill>
              </a:rPr>
              <a:t>вжитих заходів управлінням аграрної політики з інформування юридичних та фізичних осіб, органів місцевого самоврядування про підтримку агропромислового комплексу в поточному році</a:t>
            </a:r>
            <a:endParaRPr lang="ru-RU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639040"/>
          <a:ext cx="9144000" cy="4624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426"/>
                <a:gridCol w="7587574"/>
              </a:tblGrid>
              <a:tr h="188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</a:rPr>
                        <a:t>Дата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Calibri"/>
                          <a:cs typeface="Times New Roman"/>
                        </a:rPr>
                        <a:t>Проведені заходи: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89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Calibri"/>
                          <a:cs typeface="Times New Roman"/>
                        </a:rPr>
                        <a:t>Січень - квітень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Calibri"/>
                          <a:cs typeface="Times New Roman"/>
                        </a:rPr>
                        <a:t>Розміщення інформаційних матеріалів на офіційному веб-порталі 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20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Calibri"/>
                          <a:cs typeface="Times New Roman"/>
                        </a:rPr>
                        <a:t>12.03.2018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</a:rPr>
                        <a:t>Виступ на селекторній нараді з головами районних державних адміністрацій, об’єднаних територіальних громад та міськими головами міст обласного значення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53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Calibri"/>
                          <a:cs typeface="Times New Roman"/>
                        </a:rPr>
                        <a:t>15.03.2018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</a:rPr>
                        <a:t>Виступ на нараді з питань проведення комплексу весняно польових робі у 2018 році за участю керівників сільгосппідприємств та начальників управлінь (відділів) агропромислового розвитку райдержадміністрацій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Calibri"/>
                          <a:cs typeface="Times New Roman"/>
                        </a:rPr>
                        <a:t>16.03.2018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Calibri"/>
                          <a:cs typeface="Times New Roman"/>
                        </a:rPr>
                        <a:t>Виступ на нараді на тему: «Перспективи кооперації у сільськогосподарському секторі»  за участю керівників фермерських господарств та сільськогосподарських обслуговуючих кооперативів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8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Calibri"/>
                          <a:cs typeface="Times New Roman"/>
                        </a:rPr>
                        <a:t>21.03.2018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Calibri"/>
                          <a:cs typeface="Times New Roman"/>
                        </a:rPr>
                        <a:t>Нарада з начальниками та фахівцями структурних підрозділів аргопромислового комплексу райдержадміністрацій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11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Calibri"/>
                          <a:cs typeface="Times New Roman"/>
                        </a:rPr>
                        <a:t>Квітень 2018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Calibri"/>
                          <a:cs typeface="Times New Roman"/>
                        </a:rPr>
                        <a:t>Виступ на селекторній нараді з головами районних державних адміністрацій, об’єднаних територіальних громад та міськими головами міст обласного значення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8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Calibri"/>
                          <a:cs typeface="Times New Roman"/>
                        </a:rPr>
                        <a:t>Березень-квітень 2018 року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</a:rPr>
                        <a:t>Виступи на телеканалах та інтерв’ю : Репортер – 3 виступи;  Думська </a:t>
                      </a:r>
                      <a:r>
                        <a:rPr lang="uk-UA" sz="1100" dirty="0" smtClean="0">
                          <a:latin typeface="Times New Roman"/>
                          <a:ea typeface="Calibri"/>
                          <a:cs typeface="Times New Roman"/>
                        </a:rPr>
                        <a:t>ТВ-1виступ; Перший </a:t>
                      </a:r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</a:rPr>
                        <a:t>міський-2 виступи, Інтер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8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Calibri"/>
                          <a:cs typeface="Times New Roman"/>
                        </a:rPr>
                        <a:t>Квітень 2018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</a:rPr>
                        <a:t>Виступ на обласному </a:t>
                      </a:r>
                      <a:r>
                        <a:rPr lang="uk-UA" sz="1100" dirty="0" smtClean="0">
                          <a:latin typeface="Times New Roman"/>
                          <a:ea typeface="Calibri"/>
                          <a:cs typeface="Times New Roman"/>
                        </a:rPr>
                        <a:t>радіо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89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Calibri"/>
                          <a:cs typeface="Times New Roman"/>
                        </a:rPr>
                        <a:t>Березень –травень 2018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Calibri"/>
                          <a:cs typeface="Times New Roman"/>
                        </a:rPr>
                        <a:t>Інтерв’ю в обласній газеті «Одеські вісті», 2 інтерв’ю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Calibri"/>
                          <a:cs typeface="Times New Roman"/>
                        </a:rPr>
                        <a:t>Лютий –квітень 2018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Calibri"/>
                          <a:cs typeface="Times New Roman"/>
                        </a:rPr>
                        <a:t>Інформування  жителів Овідіопольського, Березівського, Окнянського, В.Михайлівського районів під час проведення особистих виїзних прийомів громадян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Calibri"/>
                          <a:cs typeface="Times New Roman"/>
                        </a:rPr>
                        <a:t>Березень-Травень 2018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Calibri"/>
                          <a:cs typeface="Times New Roman"/>
                        </a:rPr>
                        <a:t>Інформаційні листи щодо умов участі сільгостоваровиробників у державних програмах підтримки АПК  (близько 20 листів направлено на електронні адреси структурних підрозділів АПК та ОТГ)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34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Calibri"/>
                          <a:cs typeface="Times New Roman"/>
                        </a:rPr>
                        <a:t>3-4 травня 2018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</a:rPr>
                        <a:t>Розміщення інформаційних матеріалів на новоствореному офіційному </a:t>
                      </a:r>
                      <a:r>
                        <a:rPr lang="uk-UA" sz="1100" dirty="0" err="1">
                          <a:latin typeface="Times New Roman"/>
                          <a:ea typeface="Calibri"/>
                          <a:cs typeface="Times New Roman"/>
                        </a:rPr>
                        <a:t>веб-порталі</a:t>
                      </a:r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</a:rPr>
                        <a:t> управління аграрної політики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890851" y="1318400"/>
            <a:ext cx="7482573" cy="737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Дякую за увагу!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3"/>
          <p:cNvSpPr txBox="1">
            <a:spLocks/>
          </p:cNvSpPr>
          <p:nvPr/>
        </p:nvSpPr>
        <p:spPr>
          <a:xfrm>
            <a:off x="1399845" y="2595086"/>
            <a:ext cx="6395189" cy="1555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5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3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uk-UA" altLang="ru-RU" sz="1600" b="1" dirty="0" smtClean="0">
                <a:solidFill>
                  <a:srgbClr val="002060"/>
                </a:solidFill>
                <a:latin typeface="Calibri" pitchFamily="34" charset="0"/>
              </a:rPr>
              <a:t>Управління аграрної політики</a:t>
            </a:r>
            <a:endParaRPr lang="en-US" altLang="ru-RU" sz="16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uk-UA" altLang="ru-RU" sz="1600" b="1" dirty="0" smtClean="0">
                <a:solidFill>
                  <a:srgbClr val="002060"/>
                </a:solidFill>
                <a:latin typeface="Calibri" pitchFamily="34" charset="0"/>
              </a:rPr>
              <a:t>Одеської облдержадміністрації :</a:t>
            </a:r>
            <a:endParaRPr lang="uk-UA" sz="160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defRPr/>
            </a:pPr>
            <a:r>
              <a:rPr lang="uk-UA" sz="1600" dirty="0" smtClean="0">
                <a:solidFill>
                  <a:srgbClr val="002060"/>
                </a:solidFill>
                <a:latin typeface="Calibri" pitchFamily="34" charset="0"/>
              </a:rPr>
              <a:t>вул. Канатна, 83, м. Одеса,</a:t>
            </a:r>
          </a:p>
          <a:p>
            <a:pPr>
              <a:defRPr/>
            </a:pPr>
            <a:r>
              <a:rPr lang="uk-UA" sz="1600" dirty="0" smtClean="0">
                <a:solidFill>
                  <a:srgbClr val="002060"/>
                </a:solidFill>
                <a:latin typeface="Calibri" pitchFamily="34" charset="0"/>
              </a:rPr>
              <a:t>тел./факс (+38 048) 72-83-542</a:t>
            </a:r>
          </a:p>
          <a:p>
            <a:pPr>
              <a:defRPr/>
            </a:pP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</a:rPr>
              <a:t>e</a:t>
            </a:r>
            <a:r>
              <a:rPr lang="uk-UA" sz="1600" dirty="0" smtClean="0">
                <a:solidFill>
                  <a:srgbClr val="002060"/>
                </a:solidFill>
                <a:latin typeface="Calibri" pitchFamily="34" charset="0"/>
              </a:rPr>
              <a:t>-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</a:rPr>
              <a:t>mail</a:t>
            </a:r>
            <a:r>
              <a:rPr lang="uk-UA" sz="1600" dirty="0" smtClean="0">
                <a:solidFill>
                  <a:srgbClr val="002060"/>
                </a:solidFill>
                <a:latin typeface="Calibri" pitchFamily="34" charset="0"/>
              </a:rPr>
              <a:t>: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</a:rPr>
              <a:t> agropolitika@odessa.gov.ua</a:t>
            </a:r>
            <a:endParaRPr lang="uk-UA" sz="1600" dirty="0" smtClean="0">
              <a:solidFill>
                <a:srgbClr val="002060"/>
              </a:solidFill>
              <a:latin typeface="Calibri" pitchFamily="34" charset="0"/>
            </a:endParaRPr>
          </a:p>
          <a:p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3702" y="1"/>
            <a:ext cx="2500298" cy="1535649"/>
          </a:xfrm>
          <a:prstGeom prst="teardrop">
            <a:avLst/>
          </a:prstGeom>
        </p:spPr>
      </p:pic>
      <p:graphicFrame>
        <p:nvGraphicFramePr>
          <p:cNvPr id="58" name="Схема 57"/>
          <p:cNvGraphicFramePr/>
          <p:nvPr>
            <p:extLst>
              <p:ext uri="{D42A27DB-BD31-4B8C-83A1-F6EECF244321}">
                <p14:modId xmlns:p14="http://schemas.microsoft.com/office/powerpoint/2010/main" xmlns="" val="936059609"/>
              </p:ext>
            </p:extLst>
          </p:nvPr>
        </p:nvGraphicFramePr>
        <p:xfrm>
          <a:off x="0" y="1058092"/>
          <a:ext cx="9144000" cy="4085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0" y="1"/>
            <a:ext cx="6643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Державні програми підтримки агропромислового комплексу сільського господарства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gray">
          <a:xfrm>
            <a:off x="1" y="1815943"/>
            <a:ext cx="9143999" cy="4356257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_h1"/>
          <p:cNvSpPr txBox="1">
            <a:spLocks noChangeArrowheads="1"/>
          </p:cNvSpPr>
          <p:nvPr/>
        </p:nvSpPr>
        <p:spPr bwMode="gray">
          <a:xfrm>
            <a:off x="323850" y="214685"/>
            <a:ext cx="8497092" cy="5548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4000" b="1" dirty="0" err="1" smtClean="0">
                <a:solidFill>
                  <a:srgbClr val="006CFF"/>
                </a:solidFill>
              </a:rPr>
              <a:t>Фінансова</a:t>
            </a:r>
            <a:r>
              <a:rPr lang="ru-RU" sz="4000" b="1" dirty="0" smtClean="0">
                <a:solidFill>
                  <a:srgbClr val="006CFF"/>
                </a:solidFill>
              </a:rPr>
              <a:t> </a:t>
            </a:r>
            <a:r>
              <a:rPr lang="ru-RU" sz="4000" b="1" dirty="0" err="1" smtClean="0">
                <a:solidFill>
                  <a:srgbClr val="006CFF"/>
                </a:solidFill>
              </a:rPr>
              <a:t>підтримка</a:t>
            </a:r>
            <a:r>
              <a:rPr lang="ru-RU" sz="4000" b="1" dirty="0" smtClean="0">
                <a:solidFill>
                  <a:srgbClr val="006CFF"/>
                </a:solidFill>
              </a:rPr>
              <a:t> </a:t>
            </a:r>
            <a:r>
              <a:rPr lang="ru-RU" sz="4000" b="1" dirty="0" err="1" smtClean="0">
                <a:solidFill>
                  <a:srgbClr val="006CFF"/>
                </a:solidFill>
              </a:rPr>
              <a:t>заходів</a:t>
            </a:r>
            <a:r>
              <a:rPr lang="ru-RU" sz="4000" b="1" dirty="0" smtClean="0">
                <a:solidFill>
                  <a:srgbClr val="006CFF"/>
                </a:solidFill>
              </a:rPr>
              <a:t> в </a:t>
            </a:r>
            <a:r>
              <a:rPr lang="ru-RU" sz="4000" b="1" dirty="0" err="1" smtClean="0">
                <a:solidFill>
                  <a:srgbClr val="006CFF"/>
                </a:solidFill>
              </a:rPr>
              <a:t>агропромисловому</a:t>
            </a:r>
            <a:r>
              <a:rPr lang="ru-RU" sz="4000" b="1" dirty="0" smtClean="0">
                <a:solidFill>
                  <a:srgbClr val="006CFF"/>
                </a:solidFill>
              </a:rPr>
              <a:t> </a:t>
            </a:r>
            <a:r>
              <a:rPr lang="ru-RU" sz="4000" b="1" dirty="0" err="1" smtClean="0">
                <a:solidFill>
                  <a:srgbClr val="006CFF"/>
                </a:solidFill>
              </a:rPr>
              <a:t>комплексі</a:t>
            </a:r>
            <a:r>
              <a:rPr lang="ru-RU" sz="4000" b="1" dirty="0" smtClean="0">
                <a:solidFill>
                  <a:srgbClr val="006CFF"/>
                </a:solidFill>
              </a:rPr>
              <a:t> шляхом </a:t>
            </a:r>
            <a:r>
              <a:rPr lang="ru-RU" sz="4000" b="1" dirty="0" err="1" smtClean="0">
                <a:solidFill>
                  <a:srgbClr val="006CFF"/>
                </a:solidFill>
              </a:rPr>
              <a:t>здешевлення</a:t>
            </a:r>
            <a:r>
              <a:rPr lang="ru-RU" sz="4000" b="1" dirty="0" smtClean="0">
                <a:solidFill>
                  <a:srgbClr val="006CFF"/>
                </a:solidFill>
              </a:rPr>
              <a:t> </a:t>
            </a:r>
            <a:r>
              <a:rPr lang="ru-RU" sz="4000" b="1" dirty="0" err="1" smtClean="0">
                <a:solidFill>
                  <a:srgbClr val="006CFF"/>
                </a:solidFill>
              </a:rPr>
              <a:t>кредитів</a:t>
            </a:r>
            <a:r>
              <a:rPr lang="uk-UA" sz="4000" b="1" dirty="0" smtClean="0">
                <a:solidFill>
                  <a:srgbClr val="006CFF"/>
                </a:solidFill>
              </a:rPr>
              <a:t> - 66 млн. грн. </a:t>
            </a:r>
            <a:r>
              <a:rPr lang="uk-UA" sz="2900" b="1" dirty="0" smtClean="0">
                <a:solidFill>
                  <a:srgbClr val="006CFF"/>
                </a:solidFill>
              </a:rPr>
              <a:t>(в 2017 – 300 млн. грн.)</a:t>
            </a:r>
            <a:endParaRPr kumimoji="0" lang="de-DE" sz="29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_h2"/>
          <p:cNvSpPr txBox="1">
            <a:spLocks/>
          </p:cNvSpPr>
          <p:nvPr/>
        </p:nvSpPr>
        <p:spPr bwMode="gray">
          <a:xfrm>
            <a:off x="323850" y="769494"/>
            <a:ext cx="8496300" cy="30262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8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uppieren 1"/>
          <p:cNvGrpSpPr/>
          <p:nvPr/>
        </p:nvGrpSpPr>
        <p:grpSpPr>
          <a:xfrm>
            <a:off x="0" y="740909"/>
            <a:ext cx="9144000" cy="4402591"/>
            <a:chOff x="323850" y="1552575"/>
            <a:chExt cx="8497092" cy="4249738"/>
          </a:xfrm>
          <a:effectLst>
            <a:outerShdw blurRad="228600" dir="18900000" sy="23000" kx="-1200000" algn="bl" rotWithShape="0">
              <a:prstClr val="black">
                <a:alpha val="20000"/>
              </a:prstClr>
            </a:outerShdw>
            <a:reflection blurRad="177800" stA="23000" endPos="38500" dist="101600" dir="5400000" sy="-100000" algn="bl" rotWithShape="0"/>
          </a:effectLst>
        </p:grpSpPr>
        <p:sp>
          <p:nvSpPr>
            <p:cNvPr id="8" name="AutoShape 20"/>
            <p:cNvSpPr>
              <a:spLocks noChangeArrowheads="1"/>
            </p:cNvSpPr>
            <p:nvPr/>
          </p:nvSpPr>
          <p:spPr bwMode="gray">
            <a:xfrm>
              <a:off x="323850" y="1552575"/>
              <a:ext cx="8497092" cy="4249738"/>
            </a:xfrm>
            <a:prstGeom prst="homePlate">
              <a:avLst>
                <a:gd name="adj" fmla="val 20359"/>
              </a:avLst>
            </a:prstGeom>
            <a:solidFill>
              <a:srgbClr val="FFFFFF"/>
            </a:solidFill>
            <a:ln w="12700" algn="ctr">
              <a:solidFill>
                <a:srgbClr val="DDDDDD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88000" tIns="0" rIns="0" bIns="0" anchor="ctr"/>
            <a:lstStyle/>
            <a:p>
              <a:pPr marL="190500" indent="-190500">
                <a:lnSpc>
                  <a:spcPct val="95000"/>
                </a:lnSpc>
                <a:spcAft>
                  <a:spcPct val="40000"/>
                </a:spcAft>
                <a:buClr>
                  <a:srgbClr val="FFFFFF"/>
                </a:buClr>
                <a:defRPr/>
              </a:pPr>
              <a:endParaRPr lang="de-DE" sz="2000" b="1" noProof="1">
                <a:solidFill>
                  <a:srgbClr val="000000"/>
                </a:solidFill>
              </a:endParaRPr>
            </a:p>
          </p:txBody>
        </p:sp>
        <p:sp>
          <p:nvSpPr>
            <p:cNvPr id="9" name="Eingekerbter Richtungspfeil 14"/>
            <p:cNvSpPr/>
            <p:nvPr/>
          </p:nvSpPr>
          <p:spPr bwMode="gray">
            <a:xfrm>
              <a:off x="2946793" y="1654629"/>
              <a:ext cx="3191554" cy="4031959"/>
            </a:xfrm>
            <a:prstGeom prst="chevron">
              <a:avLst>
                <a:gd name="adj" fmla="val 2523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ctr" rotWithShape="0">
                <a:schemeClr val="tx1"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285750" indent="-285750">
                <a:buFont typeface="Wingdings" pitchFamily="2" charset="2"/>
                <a:buChar char="§"/>
              </a:pPr>
              <a:r>
                <a:rPr lang="uk-UA" sz="1600" noProof="1" smtClean="0">
                  <a:solidFill>
                    <a:srgbClr val="000000"/>
                  </a:solidFill>
                </a:rPr>
                <a:t>Розподілено кошти </a:t>
              </a:r>
            </a:p>
            <a:p>
              <a:pPr marL="285750" indent="-285750"/>
              <a:r>
                <a:rPr lang="uk-UA" sz="1600" noProof="1" smtClean="0">
                  <a:solidFill>
                    <a:srgbClr val="000000"/>
                  </a:solidFill>
                </a:rPr>
                <a:t>для областей</a:t>
              </a:r>
              <a:endParaRPr lang="en-US" sz="1600" noProof="1">
                <a:solidFill>
                  <a:srgbClr val="000000"/>
                </a:solidFill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uk-UA" sz="1600" noProof="1" smtClean="0">
                  <a:solidFill>
                    <a:srgbClr val="000000"/>
                  </a:solidFill>
                </a:rPr>
                <a:t>На Одеську область </a:t>
              </a:r>
            </a:p>
            <a:p>
              <a:pPr marL="285750" indent="-285750"/>
              <a:r>
                <a:rPr lang="uk-UA" sz="1600" noProof="1" smtClean="0">
                  <a:solidFill>
                    <a:srgbClr val="000000"/>
                  </a:solidFill>
                </a:rPr>
                <a:t>виділено – 2.9 млн. грн. </a:t>
              </a:r>
            </a:p>
            <a:p>
              <a:pPr marL="285750" indent="-285750"/>
              <a:r>
                <a:rPr lang="uk-UA" sz="1200" noProof="1" smtClean="0">
                  <a:solidFill>
                    <a:srgbClr val="000000"/>
                  </a:solidFill>
                </a:rPr>
                <a:t>(в 2017–12.7 млн.)</a:t>
              </a:r>
              <a:endParaRPr lang="en-US" sz="1200" noProof="1">
                <a:solidFill>
                  <a:srgbClr val="000000"/>
                </a:solidFill>
              </a:endParaRPr>
            </a:p>
          </p:txBody>
        </p:sp>
        <p:sp>
          <p:nvSpPr>
            <p:cNvPr id="10" name="_color1"/>
            <p:cNvSpPr>
              <a:spLocks noChangeArrowheads="1"/>
            </p:cNvSpPr>
            <p:nvPr/>
          </p:nvSpPr>
          <p:spPr bwMode="gray">
            <a:xfrm>
              <a:off x="423516" y="1655792"/>
              <a:ext cx="3188335" cy="4030905"/>
            </a:xfrm>
            <a:prstGeom prst="homePlate">
              <a:avLst>
                <a:gd name="adj" fmla="val 25000"/>
              </a:avLst>
            </a:prstGeom>
            <a:solidFill>
              <a:srgbClr val="FFFFFF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0000" tIns="0" rIns="144000" bIns="0" anchor="ctr"/>
            <a:lstStyle/>
            <a:p>
              <a:pPr marL="180000" lvl="0" indent="-1800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endParaRPr lang="uk-UA" sz="1600" noProof="1" smtClean="0">
                <a:solidFill>
                  <a:srgbClr val="000000"/>
                </a:solidFill>
              </a:endParaRPr>
            </a:p>
            <a:p>
              <a:pPr marL="180000" lvl="0" indent="-1800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uk-UA" sz="1600" noProof="1" smtClean="0">
                  <a:solidFill>
                    <a:srgbClr val="000000"/>
                  </a:solidFill>
                </a:rPr>
                <a:t>Визначено порядок та умови реалізації програми</a:t>
              </a:r>
            </a:p>
            <a:p>
              <a:pPr marL="180000" lvl="0" indent="-1800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ru-RU" sz="1600" dirty="0" err="1" smtClean="0"/>
                <a:t>Компенсація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надається</a:t>
              </a:r>
              <a:r>
                <a:rPr lang="ru-RU" sz="1600" dirty="0" smtClean="0"/>
                <a:t> на </a:t>
              </a:r>
              <a:r>
                <a:rPr lang="ru-RU" sz="1600" dirty="0" err="1" smtClean="0"/>
                <a:t>конкурсній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основі</a:t>
              </a:r>
              <a:endParaRPr lang="uk-UA" sz="1600" noProof="1" smtClean="0">
                <a:solidFill>
                  <a:srgbClr val="000000"/>
                </a:solidFill>
              </a:endParaRPr>
            </a:p>
            <a:p>
              <a:pPr marL="180000" lvl="0" indent="-1800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ru-RU" sz="1600" dirty="0" err="1" smtClean="0"/>
                <a:t>Компенсація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надається</a:t>
              </a:r>
              <a:r>
                <a:rPr lang="ru-RU" sz="1600" dirty="0" smtClean="0"/>
                <a:t> за </a:t>
              </a:r>
              <a:r>
                <a:rPr lang="ru-RU" sz="1600" dirty="0" err="1" smtClean="0"/>
                <a:t>нараховані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і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сплачені</a:t>
              </a:r>
              <a:r>
                <a:rPr lang="ru-RU" sz="1600" dirty="0" smtClean="0"/>
                <a:t> у поточному </a:t>
              </a:r>
              <a:r>
                <a:rPr lang="ru-RU" sz="1600" dirty="0" err="1" smtClean="0"/>
                <a:t>році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відсотки</a:t>
              </a:r>
              <a:r>
                <a:rPr lang="ru-RU" sz="1600" dirty="0" smtClean="0"/>
                <a:t> за </a:t>
              </a:r>
              <a:r>
                <a:rPr lang="ru-RU" sz="1600" dirty="0" err="1" smtClean="0"/>
                <a:t>користування</a:t>
              </a:r>
              <a:r>
                <a:rPr lang="ru-RU" sz="1600" dirty="0" smtClean="0"/>
                <a:t> кредитами</a:t>
              </a:r>
            </a:p>
            <a:p>
              <a:pPr marL="180000" lvl="0" indent="-1800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ru-RU" sz="1600" dirty="0" smtClean="0"/>
                <a:t>Для </a:t>
              </a:r>
              <a:r>
                <a:rPr lang="ru-RU" sz="1600" dirty="0" err="1" smtClean="0"/>
                <a:t>проведення</a:t>
              </a:r>
              <a:r>
                <a:rPr lang="ru-RU" sz="1600" dirty="0" smtClean="0"/>
                <a:t> конкурсу </a:t>
              </a:r>
              <a:r>
                <a:rPr lang="ru-RU" sz="1600" dirty="0" err="1" smtClean="0"/>
                <a:t>облдержадміністрації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утворюють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конкурсні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комісії</a:t>
              </a:r>
              <a:endParaRPr lang="en-US" sz="1600" noProof="1">
                <a:solidFill>
                  <a:srgbClr val="000000"/>
                </a:solidFill>
              </a:endParaRPr>
            </a:p>
          </p:txBody>
        </p:sp>
        <p:sp>
          <p:nvSpPr>
            <p:cNvPr id="11" name="Eingekerbter Richtungspfeil 15"/>
            <p:cNvSpPr/>
            <p:nvPr/>
          </p:nvSpPr>
          <p:spPr bwMode="gray">
            <a:xfrm>
              <a:off x="5490891" y="1654629"/>
              <a:ext cx="3191554" cy="4031959"/>
            </a:xfrm>
            <a:prstGeom prst="chevron">
              <a:avLst>
                <a:gd name="adj" fmla="val 2523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ctr" rotWithShape="0">
                <a:schemeClr val="tx1"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285750" indent="-285750">
                <a:buFont typeface="Wingdings" pitchFamily="2" charset="2"/>
                <a:buChar char="§"/>
              </a:pPr>
              <a:endParaRPr lang="uk-UA" sz="1600" noProof="1" smtClean="0">
                <a:solidFill>
                  <a:schemeClr val="bg1"/>
                </a:solidFill>
              </a:endParaRPr>
            </a:p>
            <a:p>
              <a:pPr marL="285750" indent="-285750">
                <a:buFont typeface="Wingdings" pitchFamily="2" charset="2"/>
                <a:buChar char="§"/>
              </a:pPr>
              <a:endParaRPr lang="uk-UA" sz="1600" noProof="1" smtClean="0">
                <a:solidFill>
                  <a:schemeClr val="bg1"/>
                </a:solidFill>
              </a:endParaRPr>
            </a:p>
            <a:p>
              <a:pPr marL="285750" indent="-285750">
                <a:buFont typeface="Wingdings" pitchFamily="2" charset="2"/>
                <a:buChar char="§"/>
              </a:pPr>
              <a:endParaRPr lang="uk-UA" sz="1600" noProof="1" smtClean="0">
                <a:solidFill>
                  <a:schemeClr val="bg1"/>
                </a:solidFill>
              </a:endParaRPr>
            </a:p>
            <a:p>
              <a:pPr marL="285750" indent="-285750">
                <a:buFont typeface="Wingdings" pitchFamily="2" charset="2"/>
                <a:buChar char="§"/>
              </a:pPr>
              <a:endParaRPr lang="uk-UA" sz="1600" noProof="1" smtClean="0">
                <a:solidFill>
                  <a:schemeClr val="bg1"/>
                </a:solidFill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uk-UA" sz="1600" noProof="1" smtClean="0">
                  <a:solidFill>
                    <a:schemeClr val="bg1"/>
                  </a:solidFill>
                </a:rPr>
                <a:t>Утворено конкурсну </a:t>
              </a:r>
            </a:p>
            <a:p>
              <a:pPr marL="285750" indent="-285750"/>
              <a:r>
                <a:rPr lang="uk-UA" sz="1600" noProof="1" smtClean="0">
                  <a:solidFill>
                    <a:schemeClr val="bg1"/>
                  </a:solidFill>
                </a:rPr>
                <a:t>комісію</a:t>
              </a:r>
              <a:endParaRPr lang="en-US" sz="1600" noProof="1">
                <a:solidFill>
                  <a:schemeClr val="bg1"/>
                </a:solidFill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uk-UA" sz="1600" noProof="1" smtClean="0">
                  <a:solidFill>
                    <a:schemeClr val="bg1"/>
                  </a:solidFill>
                </a:rPr>
                <a:t>19.05.2018 розміщено</a:t>
              </a:r>
            </a:p>
            <a:p>
              <a:pPr marL="285750" indent="-285750"/>
              <a:r>
                <a:rPr lang="uk-UA" sz="1600" noProof="1" smtClean="0">
                  <a:solidFill>
                    <a:schemeClr val="bg1"/>
                  </a:solidFill>
                </a:rPr>
                <a:t>оголошення в  газеті </a:t>
              </a:r>
            </a:p>
            <a:p>
              <a:pPr marL="285750" indent="-285750"/>
              <a:r>
                <a:rPr lang="uk-UA" sz="1600" noProof="1" smtClean="0">
                  <a:solidFill>
                    <a:schemeClr val="bg1"/>
                  </a:solidFill>
                </a:rPr>
                <a:t>“Одеські вісті” </a:t>
              </a:r>
            </a:p>
            <a:p>
              <a:pPr marL="285750" indent="-285750"/>
              <a:r>
                <a:rPr lang="uk-UA" sz="1600" noProof="1" smtClean="0">
                  <a:solidFill>
                    <a:schemeClr val="bg1"/>
                  </a:solidFill>
                </a:rPr>
                <a:t>та на сайті ОДА (</a:t>
              </a:r>
              <a:r>
                <a:rPr lang="uk-UA" sz="1200" noProof="1" smtClean="0">
                  <a:solidFill>
                    <a:schemeClr val="bg1"/>
                  </a:solidFill>
                </a:rPr>
                <a:t>листи до РДА </a:t>
              </a:r>
            </a:p>
            <a:p>
              <a:pPr marL="285750" indent="-285750"/>
              <a:r>
                <a:rPr lang="uk-UA" sz="1200" dirty="0" smtClean="0"/>
                <a:t>від 12.04.2018 р. №03/285, </a:t>
              </a:r>
            </a:p>
            <a:p>
              <a:pPr marL="285750" indent="-285750"/>
              <a:r>
                <a:rPr lang="uk-UA" sz="1200" dirty="0" smtClean="0"/>
                <a:t>15.04.2018 р. №03/297 про </a:t>
              </a:r>
            </a:p>
            <a:p>
              <a:pPr marL="285750" indent="-285750"/>
              <a:r>
                <a:rPr lang="uk-UA" sz="1200" dirty="0" smtClean="0"/>
                <a:t>програму)</a:t>
              </a:r>
              <a:endParaRPr lang="en-US" sz="1200" noProof="1">
                <a:solidFill>
                  <a:schemeClr val="bg1"/>
                </a:solidFill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uk-UA" sz="1600" noProof="1" smtClean="0">
                  <a:solidFill>
                    <a:schemeClr val="bg1"/>
                  </a:solidFill>
                </a:rPr>
                <a:t>Розпочато прийом </a:t>
              </a:r>
            </a:p>
            <a:p>
              <a:pPr marL="285750" indent="-285750"/>
              <a:r>
                <a:rPr lang="uk-UA" sz="1600" noProof="1" smtClean="0">
                  <a:solidFill>
                    <a:schemeClr val="bg1"/>
                  </a:solidFill>
                </a:rPr>
                <a:t>документів</a:t>
              </a:r>
            </a:p>
            <a:p>
              <a:pPr marL="285750" indent="-285750"/>
              <a:r>
                <a:rPr lang="uk-UA" sz="1200" noProof="1" smtClean="0">
                  <a:solidFill>
                    <a:schemeClr val="bg1"/>
                  </a:solidFill>
                </a:rPr>
                <a:t>Відповідно до п.16 порядку</a:t>
              </a:r>
            </a:p>
            <a:p>
              <a:pPr marL="285750" indent="-285750"/>
              <a:r>
                <a:rPr lang="uk-UA" sz="1200" noProof="1" smtClean="0">
                  <a:solidFill>
                    <a:schemeClr val="bg1"/>
                  </a:solidFill>
                </a:rPr>
                <a:t>за підсумком 6 місяців а далі </a:t>
              </a:r>
            </a:p>
            <a:p>
              <a:pPr marL="285750" indent="-285750"/>
              <a:r>
                <a:rPr lang="uk-UA" sz="1200" noProof="1" smtClean="0">
                  <a:solidFill>
                    <a:schemeClr val="bg1"/>
                  </a:solidFill>
                </a:rPr>
                <a:t>щомісяця здійснюється</a:t>
              </a:r>
            </a:p>
            <a:p>
              <a:pPr marL="285750" indent="-285750"/>
              <a:r>
                <a:rPr lang="uk-UA" sz="1200" noProof="1" smtClean="0">
                  <a:solidFill>
                    <a:schemeClr val="bg1"/>
                  </a:solidFill>
                </a:rPr>
                <a:t>перерозподіл відповідно </a:t>
              </a:r>
            </a:p>
            <a:p>
              <a:pPr marL="285750" indent="-285750"/>
              <a:r>
                <a:rPr lang="uk-UA" sz="1200" noProof="1" smtClean="0">
                  <a:solidFill>
                    <a:schemeClr val="bg1"/>
                  </a:solidFill>
                </a:rPr>
                <a:t>до потреби</a:t>
              </a:r>
            </a:p>
            <a:p>
              <a:pPr marL="285750" indent="-285750"/>
              <a:endParaRPr lang="en-US" sz="1600" noProof="1">
                <a:solidFill>
                  <a:schemeClr val="bg1"/>
                </a:solidFill>
              </a:endParaRPr>
            </a:p>
          </p:txBody>
        </p:sp>
      </p:grpSp>
      <p:sp>
        <p:nvSpPr>
          <p:cNvPr id="12" name="Parallelogramm 2"/>
          <p:cNvSpPr/>
          <p:nvPr/>
        </p:nvSpPr>
        <p:spPr bwMode="auto">
          <a:xfrm flipH="1">
            <a:off x="3030365" y="940016"/>
            <a:ext cx="2543120" cy="577285"/>
          </a:xfrm>
          <a:prstGeom prst="parallelogram">
            <a:avLst>
              <a:gd name="adj" fmla="val 38915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36000" tIns="72000" rIns="108000" bIns="72000" anchor="ctr"/>
          <a:lstStyle/>
          <a:p>
            <a:pPr defTabSz="801688" eaLnBrk="0" hangingPunct="0"/>
            <a:r>
              <a:rPr lang="uk-UA" sz="14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Наказ </a:t>
            </a:r>
            <a:r>
              <a:rPr lang="uk-UA" sz="14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МінАПК</a:t>
            </a:r>
            <a:r>
              <a:rPr lang="uk-UA" sz="14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№135 від  13.03.2018</a:t>
            </a:r>
            <a:endParaRPr lang="de-DE" sz="14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13" name="Parallelogramm 27"/>
          <p:cNvSpPr/>
          <p:nvPr/>
        </p:nvSpPr>
        <p:spPr bwMode="auto">
          <a:xfrm flipH="1">
            <a:off x="5726720" y="919670"/>
            <a:ext cx="2635211" cy="557438"/>
          </a:xfrm>
          <a:prstGeom prst="parallelogram">
            <a:avLst>
              <a:gd name="adj" fmla="val 38915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36000" tIns="72000" rIns="108000" bIns="72000" anchor="ctr"/>
          <a:lstStyle/>
          <a:p>
            <a:pPr defTabSz="801688" eaLnBrk="0" hangingPunct="0"/>
            <a:r>
              <a:rPr lang="uk-UA" sz="1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Розпорядження голови Одеської ОДА №463/А-2018 від 08.05.2018</a:t>
            </a:r>
            <a:endParaRPr lang="de-DE" sz="12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14" name="Freihandform 30"/>
          <p:cNvSpPr/>
          <p:nvPr/>
        </p:nvSpPr>
        <p:spPr bwMode="auto">
          <a:xfrm>
            <a:off x="225353" y="937432"/>
            <a:ext cx="2550504" cy="620063"/>
          </a:xfrm>
          <a:custGeom>
            <a:avLst/>
            <a:gdLst>
              <a:gd name="connsiteX0" fmla="*/ 2277978 w 2449094"/>
              <a:gd name="connsiteY0" fmla="*/ 0 h 443832"/>
              <a:gd name="connsiteX1" fmla="*/ 2449094 w 2449094"/>
              <a:gd name="connsiteY1" fmla="*/ 443832 h 443832"/>
              <a:gd name="connsiteX2" fmla="*/ 0 w 2449094"/>
              <a:gd name="connsiteY2" fmla="*/ 443832 h 443832"/>
              <a:gd name="connsiteX3" fmla="*/ 0 w 2449094"/>
              <a:gd name="connsiteY3" fmla="*/ 5348 h 443832"/>
              <a:gd name="connsiteX4" fmla="*/ 2277978 w 2449094"/>
              <a:gd name="connsiteY4" fmla="*/ 0 h 44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094" h="443832">
                <a:moveTo>
                  <a:pt x="2277978" y="0"/>
                </a:moveTo>
                <a:lnTo>
                  <a:pt x="2449094" y="443832"/>
                </a:lnTo>
                <a:lnTo>
                  <a:pt x="0" y="443832"/>
                </a:lnTo>
                <a:lnTo>
                  <a:pt x="0" y="5348"/>
                </a:lnTo>
                <a:lnTo>
                  <a:pt x="2277978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108000" bIns="72000" anchor="ctr"/>
          <a:lstStyle/>
          <a:p>
            <a:pPr defTabSz="801688" eaLnBrk="0" hangingPunct="0"/>
            <a:r>
              <a:rPr lang="uk-UA" sz="16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Постанова КМУ №300 від 29.04.2015</a:t>
            </a:r>
            <a:endParaRPr lang="de-DE" sz="16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637414" cy="5143499"/>
          </a:xfrm>
        </p:spPr>
        <p:txBody>
          <a:bodyPr>
            <a:noAutofit/>
          </a:bodyPr>
          <a:lstStyle/>
          <a:p>
            <a:pPr lvl="0" algn="ctr"/>
            <a:r>
              <a:rPr lang="ru-RU" sz="2000" b="1" dirty="0" err="1" smtClean="0">
                <a:solidFill>
                  <a:srgbClr val="006CFF"/>
                </a:solidFill>
              </a:rPr>
              <a:t>Державна</a:t>
            </a:r>
            <a:r>
              <a:rPr lang="ru-RU" sz="2000" b="1" dirty="0" smtClean="0">
                <a:solidFill>
                  <a:srgbClr val="006CFF"/>
                </a:solidFill>
              </a:rPr>
              <a:t> </a:t>
            </a:r>
            <a:r>
              <a:rPr lang="ru-RU" sz="2000" b="1" dirty="0" err="1" smtClean="0">
                <a:solidFill>
                  <a:srgbClr val="006CFF"/>
                </a:solidFill>
              </a:rPr>
              <a:t>підтримка</a:t>
            </a:r>
            <a:r>
              <a:rPr lang="ru-RU" sz="2000" b="1" dirty="0" smtClean="0">
                <a:solidFill>
                  <a:srgbClr val="006CFF"/>
                </a:solidFill>
              </a:rPr>
              <a:t> </a:t>
            </a:r>
            <a:r>
              <a:rPr lang="ru-RU" sz="2000" b="1" dirty="0" err="1" smtClean="0">
                <a:solidFill>
                  <a:srgbClr val="006CFF"/>
                </a:solidFill>
              </a:rPr>
              <a:t>галузі</a:t>
            </a:r>
            <a:r>
              <a:rPr lang="ru-RU" sz="2000" b="1" dirty="0" smtClean="0">
                <a:solidFill>
                  <a:srgbClr val="006CFF"/>
                </a:solidFill>
              </a:rPr>
              <a:t> </a:t>
            </a:r>
            <a:r>
              <a:rPr lang="ru-RU" sz="2000" b="1" dirty="0" err="1" smtClean="0">
                <a:solidFill>
                  <a:srgbClr val="006CFF"/>
                </a:solidFill>
              </a:rPr>
              <a:t>тваринництва</a:t>
            </a:r>
            <a:r>
              <a:rPr lang="ru-RU" sz="2000" b="1" dirty="0" smtClean="0">
                <a:solidFill>
                  <a:srgbClr val="006CFF"/>
                </a:solidFill>
              </a:rPr>
              <a:t> </a:t>
            </a:r>
            <a:r>
              <a:rPr lang="uk-UA" sz="2000" b="1" dirty="0" smtClean="0">
                <a:solidFill>
                  <a:srgbClr val="006CFF"/>
                </a:solidFill>
              </a:rPr>
              <a:t/>
            </a:r>
            <a:br>
              <a:rPr lang="uk-UA" sz="2000" b="1" dirty="0" smtClean="0">
                <a:solidFill>
                  <a:srgbClr val="006CFF"/>
                </a:solidFill>
              </a:rPr>
            </a:br>
            <a:r>
              <a:rPr lang="uk-UA" sz="2000" b="1" dirty="0" smtClean="0">
                <a:solidFill>
                  <a:srgbClr val="006CFF"/>
                </a:solidFill>
              </a:rPr>
              <a:t> 4 млрд. грн. (Постанова КМУ №107 від 07.02.2018)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" name="Рисунок 5" descr="Напрямки твариннцитв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778" y="148856"/>
            <a:ext cx="7469222" cy="499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637414" cy="5143499"/>
          </a:xfrm>
        </p:spPr>
        <p:txBody>
          <a:bodyPr>
            <a:noAutofit/>
          </a:bodyPr>
          <a:lstStyle/>
          <a:p>
            <a:pPr lvl="0" algn="ctr"/>
            <a:r>
              <a:rPr lang="ru-RU" sz="2000" b="1" dirty="0" err="1" smtClean="0">
                <a:solidFill>
                  <a:srgbClr val="006CFF"/>
                </a:solidFill>
              </a:rPr>
              <a:t>Державна</a:t>
            </a:r>
            <a:r>
              <a:rPr lang="ru-RU" sz="2000" b="1" dirty="0" smtClean="0">
                <a:solidFill>
                  <a:srgbClr val="006CFF"/>
                </a:solidFill>
              </a:rPr>
              <a:t> </a:t>
            </a:r>
            <a:r>
              <a:rPr lang="ru-RU" sz="2000" b="1" dirty="0" err="1" smtClean="0">
                <a:solidFill>
                  <a:srgbClr val="006CFF"/>
                </a:solidFill>
              </a:rPr>
              <a:t>підтримка</a:t>
            </a:r>
            <a:r>
              <a:rPr lang="ru-RU" sz="2000" b="1" dirty="0" smtClean="0">
                <a:solidFill>
                  <a:srgbClr val="006CFF"/>
                </a:solidFill>
              </a:rPr>
              <a:t> </a:t>
            </a:r>
            <a:r>
              <a:rPr lang="ru-RU" sz="2000" b="1" dirty="0" err="1" smtClean="0">
                <a:solidFill>
                  <a:srgbClr val="006CFF"/>
                </a:solidFill>
              </a:rPr>
              <a:t>галузі</a:t>
            </a:r>
            <a:r>
              <a:rPr lang="ru-RU" sz="2000" b="1" dirty="0" smtClean="0">
                <a:solidFill>
                  <a:srgbClr val="006CFF"/>
                </a:solidFill>
              </a:rPr>
              <a:t> </a:t>
            </a:r>
            <a:r>
              <a:rPr lang="ru-RU" sz="2000" b="1" dirty="0" err="1" smtClean="0">
                <a:solidFill>
                  <a:srgbClr val="006CFF"/>
                </a:solidFill>
              </a:rPr>
              <a:t>тваринництва</a:t>
            </a:r>
            <a:r>
              <a:rPr lang="ru-RU" sz="2000" b="1" dirty="0" smtClean="0">
                <a:solidFill>
                  <a:srgbClr val="006CFF"/>
                </a:solidFill>
              </a:rPr>
              <a:t> </a:t>
            </a:r>
            <a:r>
              <a:rPr lang="uk-UA" sz="2000" b="1" dirty="0" smtClean="0">
                <a:solidFill>
                  <a:srgbClr val="006CFF"/>
                </a:solidFill>
              </a:rPr>
              <a:t/>
            </a:r>
            <a:br>
              <a:rPr lang="uk-UA" sz="2000" b="1" dirty="0" smtClean="0">
                <a:solidFill>
                  <a:srgbClr val="006CFF"/>
                </a:solidFill>
              </a:rPr>
            </a:br>
            <a:r>
              <a:rPr lang="uk-UA" sz="2000" b="1" dirty="0" smtClean="0">
                <a:solidFill>
                  <a:srgbClr val="006CFF"/>
                </a:solidFill>
              </a:rPr>
              <a:t> 4 млрд. грн. (Постанова КМУ №107 від 07.02.2018)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7" name="Рисунок 6" descr="Дотація на молодня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124" y="0"/>
            <a:ext cx="7478876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637414" cy="5143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Державна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підтримка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галузі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тваринництва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4 млрд. грн. (Постанова КМУ №107 від 07.02.2018)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Схема виплати дотації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65" y="0"/>
            <a:ext cx="725163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59490"/>
            <a:ext cx="7834866" cy="542259"/>
          </a:xfrm>
        </p:spPr>
        <p:txBody>
          <a:bodyPr>
            <a:noAutofit/>
          </a:bodyPr>
          <a:lstStyle/>
          <a:p>
            <a:pPr lvl="0" algn="ctr"/>
            <a:r>
              <a:rPr lang="uk-UA" sz="2000" b="1" dirty="0" smtClean="0">
                <a:solidFill>
                  <a:srgbClr val="006CFF"/>
                </a:solidFill>
              </a:rPr>
              <a:t>Реалізація програми підтримки галузі тваринництва в Одеській області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3274828" y="712382"/>
          <a:ext cx="5869172" cy="2169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0" y="723014"/>
          <a:ext cx="3221665" cy="4420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3274828" y="2974459"/>
          <a:ext cx="5869172" cy="2169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2" cy="5079413"/>
        </p:xfrm>
        <a:graphic>
          <a:graphicData uri="http://schemas.openxmlformats.org/drawingml/2006/table">
            <a:tbl>
              <a:tblPr/>
              <a:tblGrid>
                <a:gridCol w="1419599"/>
                <a:gridCol w="682544"/>
                <a:gridCol w="732488"/>
                <a:gridCol w="682544"/>
                <a:gridCol w="715839"/>
                <a:gridCol w="715839"/>
                <a:gridCol w="715839"/>
                <a:gridCol w="632602"/>
                <a:gridCol w="665896"/>
                <a:gridCol w="699192"/>
                <a:gridCol w="699192"/>
                <a:gridCol w="782428"/>
              </a:tblGrid>
              <a:tr h="361284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 smtClean="0">
                          <a:solidFill>
                            <a:srgbClr val="0070C0"/>
                          </a:solidFill>
                          <a:latin typeface="+mn-lt"/>
                        </a:rPr>
                        <a:t>Інформація</a:t>
                      </a:r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70C0"/>
                          </a:solidFill>
                          <a:latin typeface="+mn-lt"/>
                        </a:rPr>
                        <a:t>щодо</a:t>
                      </a:r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70C0"/>
                          </a:solidFill>
                          <a:latin typeface="+mn-lt"/>
                        </a:rPr>
                        <a:t>нарахування</a:t>
                      </a:r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70C0"/>
                          </a:solidFill>
                          <a:latin typeface="+mn-lt"/>
                        </a:rPr>
                        <a:t>дотації</a:t>
                      </a:r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70C0"/>
                          </a:solidFill>
                          <a:latin typeface="+mn-lt"/>
                        </a:rPr>
                        <a:t>фізичним</a:t>
                      </a:r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 особам за молодняк</a:t>
                      </a:r>
                    </a:p>
                  </a:txBody>
                  <a:tcPr marL="5789" marR="5789" marT="5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latin typeface="Arial"/>
                      </a:endParaRPr>
                    </a:p>
                  </a:txBody>
                  <a:tcPr marL="5789" marR="5789" marT="5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903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latin typeface="Times New Roman"/>
                        </a:rPr>
                        <a:t>№ </a:t>
                      </a:r>
                      <a:r>
                        <a:rPr lang="ru-RU" sz="800" b="0" i="0" u="none" strike="noStrike" dirty="0" err="1">
                          <a:latin typeface="Times New Roman"/>
                        </a:rPr>
                        <a:t>з</a:t>
                      </a:r>
                      <a:r>
                        <a:rPr lang="ru-RU" sz="800" b="0" i="0" u="none" strike="noStrike" dirty="0">
                          <a:latin typeface="Times New Roman"/>
                        </a:rPr>
                        <a:t>/</a:t>
                      </a:r>
                      <a:r>
                        <a:rPr lang="ru-RU" sz="800" b="0" i="0" u="none" strike="noStrike" dirty="0" err="1">
                          <a:latin typeface="Times New Roman"/>
                        </a:rPr>
                        <a:t>п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err="1">
                          <a:latin typeface="Times New Roman"/>
                        </a:rPr>
                        <a:t>Кількість</a:t>
                      </a:r>
                      <a:r>
                        <a:rPr lang="ru-RU" sz="8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latin typeface="Times New Roman"/>
                        </a:rPr>
                        <a:t>физичних</a:t>
                      </a:r>
                      <a:r>
                        <a:rPr lang="ru-RU" sz="8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err="1">
                          <a:latin typeface="Times New Roman"/>
                        </a:rPr>
                        <a:t>осіб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Times New Roman"/>
                        </a:rPr>
                        <a:t>Кількість голів, усього*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Нарахована дотація за період утримання:*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Сума нарахованої дотації*, грн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Кількість сільських, селищних рад, ОТГ які подали відомості</a:t>
                      </a:r>
                    </a:p>
                  </a:txBody>
                  <a:tcPr marL="5789" marR="5789" marT="5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від 1 до 5 місяців, голів</a:t>
                      </a:r>
                    </a:p>
                  </a:txBody>
                  <a:tcPr marL="5789" marR="5789" marT="5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нараховано дотації, грн.</a:t>
                      </a:r>
                    </a:p>
                  </a:txBody>
                  <a:tcPr marL="5789" marR="5789" marT="5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від 5 до 9 місяців, голів</a:t>
                      </a:r>
                    </a:p>
                  </a:txBody>
                  <a:tcPr marL="5789" marR="5789" marT="5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нараховано дотації, грн.</a:t>
                      </a:r>
                    </a:p>
                  </a:txBody>
                  <a:tcPr marL="5789" marR="5789" marT="5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від 9 до 13 місяців, голів</a:t>
                      </a:r>
                    </a:p>
                  </a:txBody>
                  <a:tcPr marL="5789" marR="5789" marT="5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нараховано дотації, грн.</a:t>
                      </a:r>
                    </a:p>
                  </a:txBody>
                  <a:tcPr marL="5789" marR="5789" marT="5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усього </a:t>
                      </a:r>
                    </a:p>
                  </a:txBody>
                  <a:tcPr marL="5789" marR="5789" marT="5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згідно із попередньою Зведеною відомістю</a:t>
                      </a:r>
                    </a:p>
                  </a:txBody>
                  <a:tcPr marL="5789" marR="5789" marT="5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37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latin typeface="+mn-lt"/>
                        </a:rPr>
                        <a:t>Ізмаїльський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34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17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5100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14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9800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4500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19400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37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latin typeface="+mn-lt"/>
                        </a:rPr>
                        <a:t>Татарбунарський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14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4200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2100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1500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7800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37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latin typeface="+mn-lt"/>
                        </a:rPr>
                        <a:t>Кілійський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16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48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6000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12600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15000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33600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Arial"/>
                        </a:rPr>
                        <a:t>4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37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latin typeface="+mn-lt"/>
                        </a:rPr>
                        <a:t>Вилківська м/р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300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700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1000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37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latin typeface="+mn-lt"/>
                        </a:rPr>
                        <a:t>Ренійський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14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45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33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9900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8400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18300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Arial"/>
                        </a:rPr>
                        <a:t>4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37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latin typeface="+mn-lt"/>
                        </a:rPr>
                        <a:t>Арцизький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23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88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50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15000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29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20300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13500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48800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Arial"/>
                        </a:rPr>
                        <a:t>7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3237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latin typeface="+mn-lt"/>
                        </a:rPr>
                        <a:t>Болградський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16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3300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2800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1500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7600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Arial"/>
                        </a:rPr>
                        <a:t>4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37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latin typeface="+mn-lt"/>
                        </a:rPr>
                        <a:t>Овідіопольський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30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17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5100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7000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4500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16600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Arial"/>
                        </a:rPr>
                        <a:t>3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37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latin typeface="+mn-lt"/>
                        </a:rPr>
                        <a:t>Б-Дністровський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33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101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54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16200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46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32200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1500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49900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Arial"/>
                        </a:rPr>
                        <a:t>4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3237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latin typeface="+mn-lt"/>
                        </a:rPr>
                        <a:t>Березівський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2100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2100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37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latin typeface="+mn-lt"/>
                        </a:rPr>
                        <a:t>Лиманський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13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2100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3500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1500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7100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Arial"/>
                        </a:rPr>
                        <a:t>4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37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latin typeface="+mn-lt"/>
                        </a:rPr>
                        <a:t>Захарівський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52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26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7800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21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14700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7500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30000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Arial"/>
                        </a:rPr>
                        <a:t>4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37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 err="1">
                          <a:latin typeface="+mn-lt"/>
                        </a:rPr>
                        <a:t>Миколаївський</a:t>
                      </a:r>
                      <a:endParaRPr lang="ru-RU" sz="800" b="1" i="0" u="none" strike="noStrike" dirty="0">
                        <a:latin typeface="+mn-lt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76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34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10200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28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19600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14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21000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50800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Arial"/>
                        </a:rPr>
                        <a:t>9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3237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latin typeface="+mn-lt"/>
                        </a:rPr>
                        <a:t>Тарутинський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Arial"/>
                        </a:rPr>
                        <a:t>12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1500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2800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4500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8800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Arial"/>
                        </a:rPr>
                        <a:t>4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37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latin typeface="+mn-lt"/>
                        </a:rPr>
                        <a:t>Роздільнянський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25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3300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5600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9000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17900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37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latin typeface="+mn-lt"/>
                        </a:rPr>
                        <a:t>Окнянський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13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2100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4200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6300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Arial"/>
                        </a:rPr>
                        <a:t>4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37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latin typeface="+mn-lt"/>
                        </a:rPr>
                        <a:t>Ананьївський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3000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4200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6000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13200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3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latin typeface="+mn-lt"/>
                        </a:rPr>
                        <a:t>Великомихайлівська селищ.р</a:t>
                      </a:r>
                    </a:p>
                  </a:txBody>
                  <a:tcPr marL="5789" marR="5789" marT="5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17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3300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3500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1500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8300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37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latin typeface="+mn-lt"/>
                        </a:rPr>
                        <a:t>Балтський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36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24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7200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8400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15600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Arial"/>
                        </a:rPr>
                        <a:t>4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37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latin typeface="+mn-lt"/>
                        </a:rPr>
                        <a:t>Куяльницька ОТГ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600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700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1300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37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latin typeface="+mn-lt"/>
                        </a:rPr>
                        <a:t>Балтська м/р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27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59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33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9900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25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17500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1500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28900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37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latin typeface="+mn-lt"/>
                        </a:rPr>
                        <a:t>Любашівський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23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2700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6300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7500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latin typeface="Arial"/>
                        </a:rPr>
                        <a:t>16500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37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latin typeface="+mn-lt"/>
                        </a:rPr>
                        <a:t>Кодимський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33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17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5100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latin typeface="Arial"/>
                        </a:rPr>
                        <a:t>7700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7500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20300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Arial"/>
                        </a:rPr>
                        <a:t>4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37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latin typeface="+mn-lt"/>
                        </a:rPr>
                        <a:t>Савранський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42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131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69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20700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59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latin typeface="Arial"/>
                        </a:rPr>
                        <a:t>41300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4500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66500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Arial"/>
                        </a:rPr>
                        <a:t>8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53042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1" i="1" u="none" strike="noStrike" dirty="0" err="1" smtClean="0">
                          <a:latin typeface="+mn-lt"/>
                        </a:rPr>
                        <a:t>Біляївський</a:t>
                      </a:r>
                      <a:endParaRPr lang="ru-RU" sz="1000" b="1" i="1" u="none" strike="noStrike" dirty="0">
                        <a:latin typeface="+mn-lt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 smtClean="0">
                          <a:latin typeface="Arial"/>
                        </a:rPr>
                        <a:t>-</a:t>
                      </a:r>
                      <a:endParaRPr lang="ru-RU" sz="800" b="0" i="0" u="none" strike="noStrike" dirty="0">
                        <a:latin typeface="Arial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smtClean="0">
                          <a:latin typeface="Arial"/>
                        </a:rPr>
                        <a:t>-</a:t>
                      </a:r>
                      <a:endParaRPr lang="ru-RU" sz="800" b="0" i="0" u="none" strike="noStrike" dirty="0">
                        <a:latin typeface="Arial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smtClean="0">
                          <a:latin typeface="Arial"/>
                        </a:rPr>
                        <a:t>-</a:t>
                      </a:r>
                      <a:endParaRPr lang="ru-RU" sz="800" b="0" i="0" u="none" strike="noStrike" dirty="0">
                        <a:latin typeface="Arial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smtClean="0">
                          <a:latin typeface="Arial"/>
                        </a:rPr>
                        <a:t>-</a:t>
                      </a:r>
                      <a:endParaRPr lang="ru-RU" sz="800" b="0" i="0" u="none" strike="noStrike" dirty="0">
                        <a:latin typeface="Arial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smtClean="0">
                          <a:latin typeface="Arial"/>
                        </a:rPr>
                        <a:t>-</a:t>
                      </a:r>
                      <a:endParaRPr lang="ru-RU" sz="800" b="0" i="0" u="none" strike="noStrike" dirty="0">
                        <a:latin typeface="Arial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smtClean="0">
                          <a:latin typeface="Arial"/>
                        </a:rPr>
                        <a:t>-</a:t>
                      </a:r>
                      <a:endParaRPr lang="ru-RU" sz="800" b="0" i="0" u="none" strike="noStrike" dirty="0">
                        <a:latin typeface="Arial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smtClean="0">
                          <a:latin typeface="Arial"/>
                        </a:rPr>
                        <a:t>-</a:t>
                      </a:r>
                      <a:endParaRPr lang="ru-RU" sz="800" b="0" i="0" u="none" strike="noStrike" dirty="0">
                        <a:latin typeface="Arial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smtClean="0">
                          <a:latin typeface="Arial"/>
                        </a:rPr>
                        <a:t>-</a:t>
                      </a:r>
                      <a:endParaRPr lang="ru-RU" sz="800" b="0" i="0" u="none" strike="noStrike" dirty="0">
                        <a:latin typeface="Arial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 smtClean="0">
                          <a:latin typeface="Arial"/>
                        </a:rPr>
                        <a:t>-</a:t>
                      </a:r>
                      <a:endParaRPr lang="ru-RU" sz="800" b="0" i="0" u="none" strike="noStrike" dirty="0">
                        <a:latin typeface="Arial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 smtClean="0">
                          <a:latin typeface="Arial"/>
                        </a:rPr>
                        <a:t>-</a:t>
                      </a:r>
                      <a:endParaRPr lang="ru-RU" sz="800" b="0" i="0" u="none" strike="noStrike" dirty="0">
                        <a:latin typeface="Arial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 smtClean="0">
                          <a:latin typeface="Arial"/>
                        </a:rPr>
                        <a:t>-</a:t>
                      </a:r>
                      <a:endParaRPr lang="ru-RU" sz="800" b="0" i="0" u="none" strike="noStrike" dirty="0">
                        <a:latin typeface="Arial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53042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1" i="1" u="none" strike="noStrike" dirty="0" err="1" smtClean="0">
                          <a:latin typeface="+mn-lt"/>
                        </a:rPr>
                        <a:t>Саратський</a:t>
                      </a:r>
                      <a:endParaRPr lang="ru-RU" sz="1000" b="1" i="1" u="none" strike="noStrike" dirty="0">
                        <a:latin typeface="+mn-lt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smtClean="0">
                          <a:latin typeface="Arial"/>
                        </a:rPr>
                        <a:t>-</a:t>
                      </a:r>
                      <a:endParaRPr lang="ru-RU" sz="800" b="0" i="0" u="none" strike="noStrike" dirty="0">
                        <a:latin typeface="Arial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smtClean="0">
                          <a:latin typeface="Arial"/>
                        </a:rPr>
                        <a:t>-</a:t>
                      </a:r>
                      <a:endParaRPr lang="ru-RU" sz="800" b="0" i="0" u="none" strike="noStrike" dirty="0">
                        <a:latin typeface="Arial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smtClean="0">
                          <a:latin typeface="Arial"/>
                        </a:rPr>
                        <a:t>-</a:t>
                      </a:r>
                      <a:endParaRPr lang="ru-RU" sz="800" b="0" i="0" u="none" strike="noStrike" dirty="0">
                        <a:latin typeface="Arial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smtClean="0">
                          <a:latin typeface="Arial"/>
                        </a:rPr>
                        <a:t>-</a:t>
                      </a:r>
                      <a:endParaRPr lang="ru-RU" sz="800" b="0" i="0" u="none" strike="noStrike" dirty="0">
                        <a:latin typeface="Arial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smtClean="0">
                          <a:latin typeface="Arial"/>
                        </a:rPr>
                        <a:t>-</a:t>
                      </a:r>
                      <a:endParaRPr lang="ru-RU" sz="800" b="0" i="0" u="none" strike="noStrike" dirty="0">
                        <a:latin typeface="Arial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smtClean="0">
                          <a:latin typeface="Arial"/>
                        </a:rPr>
                        <a:t>-</a:t>
                      </a:r>
                      <a:endParaRPr lang="ru-RU" sz="800" b="0" i="0" u="none" strike="noStrike" dirty="0">
                        <a:latin typeface="Arial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smtClean="0">
                          <a:latin typeface="Arial"/>
                        </a:rPr>
                        <a:t>-</a:t>
                      </a:r>
                      <a:endParaRPr lang="ru-RU" sz="800" b="0" i="0" u="none" strike="noStrike" dirty="0">
                        <a:latin typeface="Arial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smtClean="0">
                          <a:latin typeface="Arial"/>
                        </a:rPr>
                        <a:t>-</a:t>
                      </a:r>
                      <a:endParaRPr lang="ru-RU" sz="800" b="0" i="0" u="none" strike="noStrike" dirty="0">
                        <a:latin typeface="Arial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smtClean="0">
                          <a:latin typeface="Arial"/>
                        </a:rPr>
                        <a:t>-</a:t>
                      </a:r>
                      <a:endParaRPr lang="ru-RU" sz="800" b="0" i="0" u="none" strike="noStrike" dirty="0">
                        <a:latin typeface="Arial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smtClean="0">
                          <a:latin typeface="Arial"/>
                        </a:rPr>
                        <a:t>-</a:t>
                      </a:r>
                      <a:endParaRPr lang="ru-RU" sz="800" b="0" i="0" u="none" strike="noStrike" dirty="0">
                        <a:latin typeface="Arial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 smtClean="0">
                          <a:latin typeface="Arial"/>
                        </a:rPr>
                        <a:t>-</a:t>
                      </a:r>
                      <a:endParaRPr lang="ru-RU" sz="800" b="0" i="0" u="none" strike="noStrike" dirty="0">
                        <a:latin typeface="Arial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53042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1" i="1" u="none" strike="noStrike" dirty="0" err="1" smtClean="0">
                          <a:latin typeface="+mn-lt"/>
                        </a:rPr>
                        <a:t>Ширяївський</a:t>
                      </a:r>
                      <a:endParaRPr lang="ru-RU" sz="1000" b="1" i="1" u="none" strike="noStrike" dirty="0">
                        <a:latin typeface="+mn-lt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smtClean="0">
                          <a:latin typeface="Arial"/>
                        </a:rPr>
                        <a:t>-</a:t>
                      </a:r>
                      <a:endParaRPr lang="ru-RU" sz="800" b="0" i="0" u="none" strike="noStrike" dirty="0">
                        <a:latin typeface="Arial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smtClean="0">
                          <a:latin typeface="Arial"/>
                        </a:rPr>
                        <a:t>-</a:t>
                      </a:r>
                      <a:endParaRPr lang="ru-RU" sz="800" b="0" i="0" u="none" strike="noStrike" dirty="0">
                        <a:latin typeface="Arial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smtClean="0">
                          <a:latin typeface="Arial"/>
                        </a:rPr>
                        <a:t>-</a:t>
                      </a:r>
                      <a:endParaRPr lang="ru-RU" sz="800" b="0" i="0" u="none" strike="noStrike" dirty="0">
                        <a:latin typeface="Arial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smtClean="0">
                          <a:latin typeface="Arial"/>
                        </a:rPr>
                        <a:t>-</a:t>
                      </a:r>
                      <a:endParaRPr lang="ru-RU" sz="800" b="0" i="0" u="none" strike="noStrike" dirty="0">
                        <a:latin typeface="Arial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smtClean="0">
                          <a:latin typeface="Arial"/>
                        </a:rPr>
                        <a:t>-</a:t>
                      </a:r>
                      <a:endParaRPr lang="ru-RU" sz="800" b="0" i="0" u="none" strike="noStrike" dirty="0">
                        <a:latin typeface="Arial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smtClean="0">
                          <a:latin typeface="Arial"/>
                        </a:rPr>
                        <a:t>-</a:t>
                      </a:r>
                      <a:endParaRPr lang="ru-RU" sz="800" b="0" i="0" u="none" strike="noStrike" dirty="0">
                        <a:latin typeface="Arial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smtClean="0">
                          <a:latin typeface="Arial"/>
                        </a:rPr>
                        <a:t>-</a:t>
                      </a:r>
                      <a:endParaRPr lang="ru-RU" sz="800" b="0" i="0" u="none" strike="noStrike" dirty="0">
                        <a:latin typeface="Arial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smtClean="0">
                          <a:latin typeface="Arial"/>
                        </a:rPr>
                        <a:t>-</a:t>
                      </a:r>
                      <a:endParaRPr lang="ru-RU" sz="800" b="0" i="0" u="none" strike="noStrike" dirty="0">
                        <a:latin typeface="Arial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smtClean="0">
                          <a:latin typeface="Arial"/>
                        </a:rPr>
                        <a:t>-</a:t>
                      </a:r>
                      <a:endParaRPr lang="ru-RU" sz="800" b="0" i="0" u="none" strike="noStrike" dirty="0">
                        <a:latin typeface="Arial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smtClean="0">
                          <a:latin typeface="Arial"/>
                        </a:rPr>
                        <a:t>-</a:t>
                      </a:r>
                      <a:endParaRPr lang="ru-RU" sz="800" b="0" i="0" u="none" strike="noStrike" dirty="0">
                        <a:latin typeface="Arial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 smtClean="0">
                          <a:latin typeface="Arial"/>
                        </a:rPr>
                        <a:t>-</a:t>
                      </a:r>
                      <a:endParaRPr lang="ru-RU" sz="800" b="0" i="0" u="none" strike="noStrike" dirty="0">
                        <a:latin typeface="Arial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53042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1" i="1" u="none" strike="noStrike" dirty="0" smtClean="0">
                          <a:latin typeface="+mn-lt"/>
                        </a:rPr>
                        <a:t>Іванівський</a:t>
                      </a:r>
                      <a:endParaRPr lang="ru-RU" sz="1000" b="1" i="1" u="none" strike="noStrike" dirty="0">
                        <a:latin typeface="+mn-lt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smtClean="0">
                          <a:latin typeface="Arial"/>
                        </a:rPr>
                        <a:t>-</a:t>
                      </a:r>
                      <a:endParaRPr lang="ru-RU" sz="800" b="0" i="0" u="none" strike="noStrike" dirty="0">
                        <a:latin typeface="Arial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smtClean="0">
                          <a:latin typeface="Arial"/>
                        </a:rPr>
                        <a:t>-</a:t>
                      </a:r>
                      <a:endParaRPr lang="ru-RU" sz="800" b="0" i="0" u="none" strike="noStrike" dirty="0">
                        <a:latin typeface="Arial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smtClean="0">
                          <a:latin typeface="Arial"/>
                        </a:rPr>
                        <a:t>-</a:t>
                      </a:r>
                      <a:endParaRPr lang="ru-RU" sz="800" b="0" i="0" u="none" strike="noStrike" dirty="0">
                        <a:latin typeface="Arial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smtClean="0">
                          <a:latin typeface="Arial"/>
                        </a:rPr>
                        <a:t>-</a:t>
                      </a:r>
                      <a:endParaRPr lang="ru-RU" sz="800" b="0" i="0" u="none" strike="noStrike" dirty="0">
                        <a:latin typeface="Arial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smtClean="0">
                          <a:latin typeface="Arial"/>
                        </a:rPr>
                        <a:t>-</a:t>
                      </a:r>
                      <a:endParaRPr lang="ru-RU" sz="800" b="0" i="0" u="none" strike="noStrike" dirty="0">
                        <a:latin typeface="Arial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smtClean="0">
                          <a:latin typeface="Arial"/>
                        </a:rPr>
                        <a:t>-</a:t>
                      </a:r>
                      <a:endParaRPr lang="ru-RU" sz="800" b="0" i="0" u="none" strike="noStrike" dirty="0">
                        <a:latin typeface="Arial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smtClean="0">
                          <a:latin typeface="Arial"/>
                        </a:rPr>
                        <a:t>-</a:t>
                      </a:r>
                      <a:endParaRPr lang="ru-RU" sz="800" b="0" i="0" u="none" strike="noStrike" dirty="0">
                        <a:latin typeface="Arial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smtClean="0">
                          <a:latin typeface="Arial"/>
                        </a:rPr>
                        <a:t>-</a:t>
                      </a:r>
                      <a:endParaRPr lang="ru-RU" sz="800" b="0" i="0" u="none" strike="noStrike" dirty="0">
                        <a:latin typeface="Arial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smtClean="0">
                          <a:latin typeface="Arial"/>
                        </a:rPr>
                        <a:t>-</a:t>
                      </a:r>
                      <a:endParaRPr lang="ru-RU" sz="800" b="0" i="0" u="none" strike="noStrike" dirty="0">
                        <a:latin typeface="Arial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smtClean="0">
                          <a:latin typeface="Arial"/>
                        </a:rPr>
                        <a:t>-</a:t>
                      </a:r>
                      <a:endParaRPr lang="ru-RU" sz="800" b="0" i="0" u="none" strike="noStrike" dirty="0">
                        <a:latin typeface="Arial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 smtClean="0">
                          <a:latin typeface="Arial"/>
                        </a:rPr>
                        <a:t>-</a:t>
                      </a:r>
                      <a:endParaRPr lang="ru-RU" sz="800" b="0" i="0" u="none" strike="noStrike" dirty="0">
                        <a:latin typeface="Arial"/>
                      </a:endParaRP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237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latin typeface="Arial"/>
                        </a:rPr>
                        <a:t>Разом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277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902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489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146700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337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235900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76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114000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Arial"/>
                        </a:rPr>
                        <a:t>496600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Arial"/>
                        </a:rPr>
                        <a:t>80</a:t>
                      </a:r>
                    </a:p>
                  </a:txBody>
                  <a:tcPr marL="5789" marR="5789" marT="5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1637414" cy="5143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Державна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підтримка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галузі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тваринництва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4 млрд. грн. (Постанова КМУ №107 від 07.02.2018)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Компенсація закупівлі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148" y="0"/>
            <a:ext cx="7527851" cy="5114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650</TotalTime>
  <Words>1507</Words>
  <Application>Microsoft Office PowerPoint</Application>
  <PresentationFormat>Экран (16:9)</PresentationFormat>
  <Paragraphs>512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Державна підтримка галузі тваринництва   4 млрд. грн. (Постанова КМУ №107 від 07.02.2018) </vt:lpstr>
      <vt:lpstr>Державна підтримка галузі тваринництва   4 млрд. грн. (Постанова КМУ №107 від 07.02.2018) </vt:lpstr>
      <vt:lpstr>Слайд 6</vt:lpstr>
      <vt:lpstr>Реалізація програми підтримки галузі тваринництва в Одеській області </vt:lpstr>
      <vt:lpstr>Слайд 8</vt:lpstr>
      <vt:lpstr>Слайд 9</vt:lpstr>
      <vt:lpstr>  Фінансова підтримка розвитку фермерських господарств Постанова КМУ №106 від  07.02.2018  </vt:lpstr>
      <vt:lpstr>Реалізація програми підтримки кооперативів в Одеській області </vt:lpstr>
      <vt:lpstr> Державна підтримка розвитку хмелярства, закладення молодих садів, виноградників та ягідників і нагляд за ними  - 300,0 млн.грн.  </vt:lpstr>
      <vt:lpstr>Слайд 13</vt:lpstr>
      <vt:lpstr>Слайд 14</vt:lpstr>
      <vt:lpstr>Щодо вжитих заходів управлінням аграрної політики з інформування юридичних та фізичних осіб, органів місцевого самоврядування про підтримку агропромислового комплексу в поточному році</vt:lpstr>
      <vt:lpstr>Слайд 16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Розман</cp:lastModifiedBy>
  <cp:revision>166</cp:revision>
  <dcterms:created xsi:type="dcterms:W3CDTF">2016-11-18T14:12:19Z</dcterms:created>
  <dcterms:modified xsi:type="dcterms:W3CDTF">2018-05-21T14:48:47Z</dcterms:modified>
</cp:coreProperties>
</file>